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 showSpecialPlsOnTitleSld="0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</p:sldIdLst>
  <p:sldSz cy="5143500" cx="9144000"/>
  <p:notesSz cx="6858000" cy="9144000"/>
  <p:embeddedFontLst>
    <p:embeddedFont>
      <p:font typeface="Roboto Slab"/>
      <p:regular r:id="rId28"/>
      <p:bold r:id="rId29"/>
    </p:embeddedFont>
    <p:embeddedFont>
      <p:font typeface="Roboto"/>
      <p:regular r:id="rId30"/>
      <p:bold r:id="rId31"/>
      <p:italic r:id="rId32"/>
      <p:boldItalic r:id="rId33"/>
    </p:embeddedFont>
    <p:embeddedFont>
      <p:font typeface="Chivo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font" Target="fonts/RobotoSlab-regular.fntdata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RobotoSlab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Roboto-bold.fntdata"/><Relationship Id="rId30" Type="http://schemas.openxmlformats.org/officeDocument/2006/relationships/font" Target="fonts/Roboto-regular.fntdata"/><Relationship Id="rId11" Type="http://schemas.openxmlformats.org/officeDocument/2006/relationships/slide" Target="slides/slide7.xml"/><Relationship Id="rId33" Type="http://schemas.openxmlformats.org/officeDocument/2006/relationships/font" Target="fonts/Roboto-boldItalic.fntdata"/><Relationship Id="rId10" Type="http://schemas.openxmlformats.org/officeDocument/2006/relationships/slide" Target="slides/slide6.xml"/><Relationship Id="rId32" Type="http://schemas.openxmlformats.org/officeDocument/2006/relationships/font" Target="fonts/Roboto-italic.fntdata"/><Relationship Id="rId13" Type="http://schemas.openxmlformats.org/officeDocument/2006/relationships/slide" Target="slides/slide9.xml"/><Relationship Id="rId35" Type="http://schemas.openxmlformats.org/officeDocument/2006/relationships/font" Target="fonts/Chivo-bold.fntdata"/><Relationship Id="rId12" Type="http://schemas.openxmlformats.org/officeDocument/2006/relationships/slide" Target="slides/slide8.xml"/><Relationship Id="rId34" Type="http://schemas.openxmlformats.org/officeDocument/2006/relationships/font" Target="fonts/Chivo-regular.fntdata"/><Relationship Id="rId15" Type="http://schemas.openxmlformats.org/officeDocument/2006/relationships/slide" Target="slides/slide11.xml"/><Relationship Id="rId37" Type="http://schemas.openxmlformats.org/officeDocument/2006/relationships/font" Target="fonts/Chivo-boldItalic.fntdata"/><Relationship Id="rId14" Type="http://schemas.openxmlformats.org/officeDocument/2006/relationships/slide" Target="slides/slide10.xml"/><Relationship Id="rId36" Type="http://schemas.openxmlformats.org/officeDocument/2006/relationships/font" Target="fonts/Chivo-italic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5f391192_0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5f391192_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5002cf9b48_11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5002cf9b48_1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5002cf9b48_5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5002cf9b48_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4fe4c71ad8_0_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4fe4c71ad8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4fe4c71ad8_1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4fe4c71ad8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4ff4163985_0_2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4ff4163985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5ed75ccf_01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35ed75ccf_0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5ed75ccf_08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35ed75ccf_0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4fe4c71ad8_0_1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4fe4c71ad8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5ed75ccf_013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35ed75ccf_0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5002cf9b48_2_1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5002cf9b48_2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5f391192_0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5f391192_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5002cf9b48_16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5002cf9b48_1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5002cf9b48_14_7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5002cf9b48_14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5002cf9b48_2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5002cf9b48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35f391192_06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35f391192_0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5f391192_02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5f391192_0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50866d7bff_2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50866d7bff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5002cf9b48_9_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5002cf9b48_9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5002cf9b48_12_21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5002cf9b48_12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5002cf9b48_14_3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5002cf9b48_14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5002cf9b48_14_2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5002cf9b48_14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50866d7bff_2_2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50866d7bff_2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-120" y="-200"/>
            <a:ext cx="9143821" cy="5142886"/>
            <a:chOff x="2973586" y="5250656"/>
            <a:chExt cx="2856819" cy="1606800"/>
          </a:xfrm>
        </p:grpSpPr>
        <p:sp>
          <p:nvSpPr>
            <p:cNvPr id="11" name="Google Shape;11;p2"/>
            <p:cNvSpPr/>
            <p:nvPr/>
          </p:nvSpPr>
          <p:spPr>
            <a:xfrm>
              <a:off x="2973586" y="6221960"/>
              <a:ext cx="2856819" cy="635496"/>
            </a:xfrm>
            <a:custGeom>
              <a:rect b="b" l="l" r="r" t="t"/>
              <a:pathLst>
                <a:path extrusionOk="0" h="635496" w="2856819">
                  <a:moveTo>
                    <a:pt x="0" y="636040"/>
                  </a:moveTo>
                  <a:lnTo>
                    <a:pt x="2856819" y="636040"/>
                  </a:lnTo>
                  <a:lnTo>
                    <a:pt x="2856819" y="0"/>
                  </a:lnTo>
                  <a:lnTo>
                    <a:pt x="0" y="503857"/>
                  </a:lnTo>
                  <a:lnTo>
                    <a:pt x="0" y="6360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973586" y="6067738"/>
              <a:ext cx="642784" cy="385464"/>
            </a:xfrm>
            <a:custGeom>
              <a:rect b="b" l="l" r="r" t="t"/>
              <a:pathLst>
                <a:path extrusionOk="0" h="385464" w="642784">
                  <a:moveTo>
                    <a:pt x="0" y="113368"/>
                  </a:moveTo>
                  <a:lnTo>
                    <a:pt x="0" y="385724"/>
                  </a:lnTo>
                  <a:lnTo>
                    <a:pt x="642784" y="272355"/>
                  </a:lnTo>
                  <a:lnTo>
                    <a:pt x="642784" y="0"/>
                  </a:lnTo>
                  <a:lnTo>
                    <a:pt x="0" y="113368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78302" y="5250656"/>
              <a:ext cx="1781048" cy="314027"/>
            </a:xfrm>
            <a:custGeom>
              <a:rect b="b" l="l" r="r" t="t"/>
              <a:pathLst>
                <a:path extrusionOk="0" h="314027" w="1781048">
                  <a:moveTo>
                    <a:pt x="238155" y="0"/>
                  </a:moveTo>
                  <a:lnTo>
                    <a:pt x="0" y="42004"/>
                  </a:lnTo>
                  <a:lnTo>
                    <a:pt x="0" y="314359"/>
                  </a:lnTo>
                  <a:lnTo>
                    <a:pt x="1782389" y="0"/>
                  </a:lnTo>
                  <a:lnTo>
                    <a:pt x="23815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790344" y="5404894"/>
              <a:ext cx="1040060" cy="455414"/>
            </a:xfrm>
            <a:custGeom>
              <a:rect b="b" l="l" r="r" t="t"/>
              <a:pathLst>
                <a:path extrusionOk="0" h="455414" w="1040060">
                  <a:moveTo>
                    <a:pt x="1040061" y="0"/>
                  </a:moveTo>
                  <a:lnTo>
                    <a:pt x="0" y="184194"/>
                  </a:lnTo>
                  <a:lnTo>
                    <a:pt x="0" y="456550"/>
                  </a:lnTo>
                  <a:lnTo>
                    <a:pt x="1040061" y="272355"/>
                  </a:lnTo>
                  <a:lnTo>
                    <a:pt x="1040061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73586" y="6263466"/>
              <a:ext cx="1077258" cy="461367"/>
            </a:xfrm>
            <a:custGeom>
              <a:rect b="b" l="l" r="r" t="t"/>
              <a:pathLst>
                <a:path extrusionOk="0" h="461367" w="1077258">
                  <a:moveTo>
                    <a:pt x="0" y="189996"/>
                  </a:moveTo>
                  <a:lnTo>
                    <a:pt x="0" y="462351"/>
                  </a:lnTo>
                  <a:lnTo>
                    <a:pt x="1077259" y="272355"/>
                  </a:lnTo>
                  <a:lnTo>
                    <a:pt x="1077259" y="0"/>
                  </a:lnTo>
                  <a:lnTo>
                    <a:pt x="0" y="189996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531332" y="5949605"/>
              <a:ext cx="299073" cy="324445"/>
            </a:xfrm>
            <a:custGeom>
              <a:rect b="b" l="l" r="r" t="t"/>
              <a:pathLst>
                <a:path extrusionOk="0" h="324445" w="299073">
                  <a:moveTo>
                    <a:pt x="299073" y="0"/>
                  </a:moveTo>
                  <a:lnTo>
                    <a:pt x="0" y="52748"/>
                  </a:lnTo>
                  <a:lnTo>
                    <a:pt x="0" y="325103"/>
                  </a:lnTo>
                  <a:lnTo>
                    <a:pt x="299073" y="272355"/>
                  </a:lnTo>
                  <a:lnTo>
                    <a:pt x="299073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613394" y="5425142"/>
              <a:ext cx="557972" cy="370582"/>
            </a:xfrm>
            <a:custGeom>
              <a:rect b="b" l="l" r="r" t="t"/>
              <a:pathLst>
                <a:path extrusionOk="0" h="370582" w="557972">
                  <a:moveTo>
                    <a:pt x="0" y="98410"/>
                  </a:moveTo>
                  <a:lnTo>
                    <a:pt x="0" y="370765"/>
                  </a:lnTo>
                  <a:lnTo>
                    <a:pt x="557973" y="272355"/>
                  </a:lnTo>
                  <a:lnTo>
                    <a:pt x="557973" y="0"/>
                  </a:lnTo>
                  <a:lnTo>
                    <a:pt x="0" y="9841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4705"/>
                  </a:srgbClr>
                </a:gs>
                <a:gs pos="100000">
                  <a:srgbClr val="FFFFFF">
                    <a:alpha val="11764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636975" y="5677250"/>
              <a:ext cx="193430" cy="305097"/>
            </a:xfrm>
            <a:custGeom>
              <a:rect b="b" l="l" r="r" t="t"/>
              <a:pathLst>
                <a:path extrusionOk="0" h="305097" w="193430">
                  <a:moveTo>
                    <a:pt x="193430" y="0"/>
                  </a:moveTo>
                  <a:lnTo>
                    <a:pt x="0" y="34116"/>
                  </a:lnTo>
                  <a:lnTo>
                    <a:pt x="0" y="306471"/>
                  </a:lnTo>
                  <a:lnTo>
                    <a:pt x="193430" y="272355"/>
                  </a:lnTo>
                  <a:lnTo>
                    <a:pt x="19343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Google Shape;19;p2"/>
          <p:cNvSpPr txBox="1"/>
          <p:nvPr>
            <p:ph type="ctrTitle"/>
          </p:nvPr>
        </p:nvSpPr>
        <p:spPr>
          <a:xfrm>
            <a:off x="457200" y="799275"/>
            <a:ext cx="5486400" cy="3182100"/>
          </a:xfrm>
          <a:prstGeom prst="rect">
            <a:avLst/>
          </a:prstGeom>
        </p:spPr>
        <p:txBody>
          <a:bodyPr anchorCtr="0" anchor="t" bIns="0" lIns="0" spcFirstLastPara="1" rIns="0" wrap="square" tIns="0"/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oogle Shape;116;p11"/>
          <p:cNvGrpSpPr/>
          <p:nvPr/>
        </p:nvGrpSpPr>
        <p:grpSpPr>
          <a:xfrm>
            <a:off x="-120" y="0"/>
            <a:ext cx="9143821" cy="5144623"/>
            <a:chOff x="2973586" y="0"/>
            <a:chExt cx="2856819" cy="1607343"/>
          </a:xfrm>
        </p:grpSpPr>
        <p:sp>
          <p:nvSpPr>
            <p:cNvPr id="117" name="Google Shape;117;p11"/>
            <p:cNvSpPr/>
            <p:nvPr/>
          </p:nvSpPr>
          <p:spPr>
            <a:xfrm>
              <a:off x="2973586" y="0"/>
              <a:ext cx="2856819" cy="1607343"/>
            </a:xfrm>
            <a:custGeom>
              <a:rect b="b" l="l" r="r" t="t"/>
              <a:pathLst>
                <a:path extrusionOk="0" h="1607343" w="2856819">
                  <a:moveTo>
                    <a:pt x="0" y="1607344"/>
                  </a:moveTo>
                  <a:lnTo>
                    <a:pt x="2856819" y="1607344"/>
                  </a:lnTo>
                  <a:lnTo>
                    <a:pt x="2856819" y="0"/>
                  </a:lnTo>
                  <a:lnTo>
                    <a:pt x="2854505" y="0"/>
                  </a:lnTo>
                  <a:lnTo>
                    <a:pt x="0" y="503447"/>
                  </a:lnTo>
                  <a:lnTo>
                    <a:pt x="0" y="16073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2973586" y="278850"/>
              <a:ext cx="319904" cy="223242"/>
            </a:xfrm>
            <a:custGeom>
              <a:rect b="b" l="l" r="r" t="t"/>
              <a:pathLst>
                <a:path extrusionOk="0" h="223242" w="319904">
                  <a:moveTo>
                    <a:pt x="0" y="56421"/>
                  </a:moveTo>
                  <a:lnTo>
                    <a:pt x="0" y="224597"/>
                  </a:lnTo>
                  <a:lnTo>
                    <a:pt x="319904" y="168176"/>
                  </a:lnTo>
                  <a:lnTo>
                    <a:pt x="319904" y="0"/>
                  </a:lnTo>
                  <a:lnTo>
                    <a:pt x="0" y="56421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11"/>
            <p:cNvSpPr/>
            <p:nvPr/>
          </p:nvSpPr>
          <p:spPr>
            <a:xfrm>
              <a:off x="4446633" y="0"/>
              <a:ext cx="1380795" cy="242589"/>
            </a:xfrm>
            <a:custGeom>
              <a:rect b="b" l="l" r="r" t="t"/>
              <a:pathLst>
                <a:path extrusionOk="0" h="242589" w="1380795">
                  <a:moveTo>
                    <a:pt x="427914" y="0"/>
                  </a:moveTo>
                  <a:lnTo>
                    <a:pt x="0" y="75471"/>
                  </a:lnTo>
                  <a:lnTo>
                    <a:pt x="0" y="243647"/>
                  </a:lnTo>
                  <a:lnTo>
                    <a:pt x="1381458" y="0"/>
                  </a:lnTo>
                  <a:lnTo>
                    <a:pt x="427914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4705"/>
                  </a:srgbClr>
                </a:gs>
                <a:gs pos="100000">
                  <a:srgbClr val="FFFFFF">
                    <a:alpha val="11764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11"/>
            <p:cNvSpPr/>
            <p:nvPr/>
          </p:nvSpPr>
          <p:spPr>
            <a:xfrm>
              <a:off x="2973586" y="131406"/>
              <a:ext cx="202358" cy="202406"/>
            </a:xfrm>
            <a:custGeom>
              <a:rect b="b" l="l" r="r" t="t"/>
              <a:pathLst>
                <a:path extrusionOk="0" h="202406" w="202358">
                  <a:moveTo>
                    <a:pt x="0" y="35689"/>
                  </a:moveTo>
                  <a:lnTo>
                    <a:pt x="0" y="203865"/>
                  </a:lnTo>
                  <a:lnTo>
                    <a:pt x="202358" y="168176"/>
                  </a:lnTo>
                  <a:lnTo>
                    <a:pt x="202358" y="0"/>
                  </a:lnTo>
                  <a:lnTo>
                    <a:pt x="0" y="35689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11"/>
            <p:cNvSpPr/>
            <p:nvPr/>
          </p:nvSpPr>
          <p:spPr>
            <a:xfrm>
              <a:off x="3669936" y="0"/>
              <a:ext cx="1203732" cy="211335"/>
            </a:xfrm>
            <a:custGeom>
              <a:rect b="b" l="l" r="r" t="t"/>
              <a:pathLst>
                <a:path extrusionOk="0" h="211335" w="1203732">
                  <a:moveTo>
                    <a:pt x="251070" y="0"/>
                  </a:moveTo>
                  <a:lnTo>
                    <a:pt x="0" y="44281"/>
                  </a:lnTo>
                  <a:lnTo>
                    <a:pt x="0" y="212457"/>
                  </a:lnTo>
                  <a:lnTo>
                    <a:pt x="1204612" y="0"/>
                  </a:lnTo>
                  <a:lnTo>
                    <a:pt x="251070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2" name="Google Shape;122;p11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mage background">
  <p:cSld name="BLANK_1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12"/>
          <p:cNvGrpSpPr/>
          <p:nvPr/>
        </p:nvGrpSpPr>
        <p:grpSpPr>
          <a:xfrm>
            <a:off x="-238" y="-200"/>
            <a:ext cx="9143821" cy="5143302"/>
            <a:chOff x="6316957" y="5250656"/>
            <a:chExt cx="2856819" cy="1606930"/>
          </a:xfrm>
        </p:grpSpPr>
        <p:sp>
          <p:nvSpPr>
            <p:cNvPr id="125" name="Google Shape;125;p12"/>
            <p:cNvSpPr/>
            <p:nvPr/>
          </p:nvSpPr>
          <p:spPr>
            <a:xfrm>
              <a:off x="6316957" y="6351571"/>
              <a:ext cx="2856819" cy="506015"/>
            </a:xfrm>
            <a:custGeom>
              <a:rect b="b" l="l" r="r" t="t"/>
              <a:pathLst>
                <a:path extrusionOk="0" h="506015" w="2856819">
                  <a:moveTo>
                    <a:pt x="0" y="506429"/>
                  </a:moveTo>
                  <a:lnTo>
                    <a:pt x="2856819" y="506429"/>
                  </a:lnTo>
                  <a:lnTo>
                    <a:pt x="2856819" y="0"/>
                  </a:lnTo>
                  <a:lnTo>
                    <a:pt x="0" y="503856"/>
                  </a:lnTo>
                  <a:lnTo>
                    <a:pt x="0" y="5064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12"/>
            <p:cNvSpPr/>
            <p:nvPr/>
          </p:nvSpPr>
          <p:spPr>
            <a:xfrm>
              <a:off x="7306428" y="5250656"/>
              <a:ext cx="1434361" cy="253007"/>
            </a:xfrm>
            <a:custGeom>
              <a:rect b="b" l="l" r="r" t="t"/>
              <a:pathLst>
                <a:path extrusionOk="0" h="253007" w="1434361">
                  <a:moveTo>
                    <a:pt x="481099" y="0"/>
                  </a:moveTo>
                  <a:lnTo>
                    <a:pt x="0" y="84851"/>
                  </a:lnTo>
                  <a:lnTo>
                    <a:pt x="0" y="253027"/>
                  </a:lnTo>
                  <a:lnTo>
                    <a:pt x="1434642" y="0"/>
                  </a:lnTo>
                  <a:lnTo>
                    <a:pt x="481099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12"/>
            <p:cNvSpPr/>
            <p:nvPr/>
          </p:nvSpPr>
          <p:spPr>
            <a:xfrm>
              <a:off x="6316957" y="6512738"/>
              <a:ext cx="989471" cy="342304"/>
            </a:xfrm>
            <a:custGeom>
              <a:rect b="b" l="l" r="r" t="t"/>
              <a:pathLst>
                <a:path extrusionOk="0" h="342304" w="989471">
                  <a:moveTo>
                    <a:pt x="0" y="174513"/>
                  </a:moveTo>
                  <a:lnTo>
                    <a:pt x="0" y="342688"/>
                  </a:lnTo>
                  <a:lnTo>
                    <a:pt x="989471" y="168176"/>
                  </a:lnTo>
                  <a:lnTo>
                    <a:pt x="989471" y="0"/>
                  </a:lnTo>
                  <a:lnTo>
                    <a:pt x="0" y="174513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12"/>
            <p:cNvSpPr/>
            <p:nvPr/>
          </p:nvSpPr>
          <p:spPr>
            <a:xfrm>
              <a:off x="8885118" y="6183395"/>
              <a:ext cx="288657" cy="218777"/>
            </a:xfrm>
            <a:custGeom>
              <a:rect b="b" l="l" r="r" t="t"/>
              <a:pathLst>
                <a:path extrusionOk="0" h="218777" w="288657">
                  <a:moveTo>
                    <a:pt x="288658" y="0"/>
                  </a:moveTo>
                  <a:lnTo>
                    <a:pt x="0" y="50911"/>
                  </a:lnTo>
                  <a:lnTo>
                    <a:pt x="0" y="219087"/>
                  </a:lnTo>
                  <a:lnTo>
                    <a:pt x="288658" y="168176"/>
                  </a:lnTo>
                  <a:lnTo>
                    <a:pt x="288658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12"/>
            <p:cNvSpPr/>
            <p:nvPr/>
          </p:nvSpPr>
          <p:spPr>
            <a:xfrm>
              <a:off x="6316957" y="6431950"/>
              <a:ext cx="493991" cy="254496"/>
            </a:xfrm>
            <a:custGeom>
              <a:rect b="b" l="l" r="r" t="t"/>
              <a:pathLst>
                <a:path extrusionOk="0" h="254496" w="493991">
                  <a:moveTo>
                    <a:pt x="0" y="87125"/>
                  </a:moveTo>
                  <a:lnTo>
                    <a:pt x="0" y="255301"/>
                  </a:lnTo>
                  <a:lnTo>
                    <a:pt x="493992" y="168176"/>
                  </a:lnTo>
                  <a:lnTo>
                    <a:pt x="493992" y="0"/>
                  </a:lnTo>
                  <a:lnTo>
                    <a:pt x="0" y="87125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12"/>
            <p:cNvSpPr/>
            <p:nvPr/>
          </p:nvSpPr>
          <p:spPr>
            <a:xfrm>
              <a:off x="9029447" y="6015219"/>
              <a:ext cx="144328" cy="193476"/>
            </a:xfrm>
            <a:custGeom>
              <a:rect b="b" l="l" r="r" t="t"/>
              <a:pathLst>
                <a:path extrusionOk="0" h="193476" w="144328">
                  <a:moveTo>
                    <a:pt x="144329" y="0"/>
                  </a:moveTo>
                  <a:lnTo>
                    <a:pt x="0" y="25456"/>
                  </a:lnTo>
                  <a:lnTo>
                    <a:pt x="0" y="193632"/>
                  </a:lnTo>
                  <a:lnTo>
                    <a:pt x="144329" y="168176"/>
                  </a:lnTo>
                  <a:lnTo>
                    <a:pt x="144329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12"/>
            <p:cNvSpPr/>
            <p:nvPr/>
          </p:nvSpPr>
          <p:spPr>
            <a:xfrm>
              <a:off x="8224479" y="5847043"/>
              <a:ext cx="949297" cy="334863"/>
            </a:xfrm>
            <a:custGeom>
              <a:rect b="b" l="l" r="r" t="t"/>
              <a:pathLst>
                <a:path extrusionOk="0" h="334863" w="949297">
                  <a:moveTo>
                    <a:pt x="949297" y="0"/>
                  </a:moveTo>
                  <a:lnTo>
                    <a:pt x="0" y="167427"/>
                  </a:lnTo>
                  <a:lnTo>
                    <a:pt x="0" y="335603"/>
                  </a:lnTo>
                  <a:lnTo>
                    <a:pt x="949297" y="168176"/>
                  </a:lnTo>
                  <a:lnTo>
                    <a:pt x="949297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4705"/>
                  </a:srgbClr>
                </a:gs>
                <a:gs pos="100000">
                  <a:srgbClr val="FFFFFF">
                    <a:alpha val="11764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12"/>
            <p:cNvSpPr/>
            <p:nvPr/>
          </p:nvSpPr>
          <p:spPr>
            <a:xfrm>
              <a:off x="6677035" y="5840035"/>
              <a:ext cx="629392" cy="278308"/>
            </a:xfrm>
            <a:custGeom>
              <a:rect b="b" l="l" r="r" t="t"/>
              <a:pathLst>
                <a:path extrusionOk="0" h="278308" w="629392">
                  <a:moveTo>
                    <a:pt x="0" y="111005"/>
                  </a:moveTo>
                  <a:lnTo>
                    <a:pt x="0" y="279181"/>
                  </a:lnTo>
                  <a:lnTo>
                    <a:pt x="629393" y="168176"/>
                  </a:lnTo>
                  <a:lnTo>
                    <a:pt x="629393" y="0"/>
                  </a:lnTo>
                  <a:lnTo>
                    <a:pt x="0" y="111005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12"/>
            <p:cNvSpPr/>
            <p:nvPr/>
          </p:nvSpPr>
          <p:spPr>
            <a:xfrm>
              <a:off x="6316957" y="5716734"/>
              <a:ext cx="735035" cy="297656"/>
            </a:xfrm>
            <a:custGeom>
              <a:rect b="b" l="l" r="r" t="t"/>
              <a:pathLst>
                <a:path extrusionOk="0" h="297656" w="735035">
                  <a:moveTo>
                    <a:pt x="0" y="129638"/>
                  </a:moveTo>
                  <a:lnTo>
                    <a:pt x="0" y="297814"/>
                  </a:lnTo>
                  <a:lnTo>
                    <a:pt x="735036" y="168176"/>
                  </a:lnTo>
                  <a:lnTo>
                    <a:pt x="735036" y="0"/>
                  </a:lnTo>
                  <a:lnTo>
                    <a:pt x="0" y="129638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12"/>
            <p:cNvSpPr/>
            <p:nvPr/>
          </p:nvSpPr>
          <p:spPr>
            <a:xfrm>
              <a:off x="8703591" y="5342516"/>
              <a:ext cx="470184" cy="250031"/>
            </a:xfrm>
            <a:custGeom>
              <a:rect b="b" l="l" r="r" t="t"/>
              <a:pathLst>
                <a:path extrusionOk="0" h="250031" w="470184">
                  <a:moveTo>
                    <a:pt x="470185" y="0"/>
                  </a:moveTo>
                  <a:lnTo>
                    <a:pt x="0" y="82927"/>
                  </a:lnTo>
                  <a:lnTo>
                    <a:pt x="0" y="251103"/>
                  </a:lnTo>
                  <a:lnTo>
                    <a:pt x="470185" y="168176"/>
                  </a:lnTo>
                  <a:lnTo>
                    <a:pt x="47018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5" name="Google Shape;135;p12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ubtitle">
  <p:cSld name="TITLE_1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0" y="-200"/>
            <a:ext cx="9143821" cy="5142886"/>
            <a:chOff x="2973586" y="5250656"/>
            <a:chExt cx="2856819" cy="1606800"/>
          </a:xfrm>
        </p:grpSpPr>
        <p:sp>
          <p:nvSpPr>
            <p:cNvPr id="22" name="Google Shape;22;p3"/>
            <p:cNvSpPr/>
            <p:nvPr/>
          </p:nvSpPr>
          <p:spPr>
            <a:xfrm>
              <a:off x="2973586" y="6221960"/>
              <a:ext cx="2856819" cy="635496"/>
            </a:xfrm>
            <a:custGeom>
              <a:rect b="b" l="l" r="r" t="t"/>
              <a:pathLst>
                <a:path extrusionOk="0" h="635496" w="2856819">
                  <a:moveTo>
                    <a:pt x="0" y="636040"/>
                  </a:moveTo>
                  <a:lnTo>
                    <a:pt x="2856819" y="636040"/>
                  </a:lnTo>
                  <a:lnTo>
                    <a:pt x="2856819" y="0"/>
                  </a:lnTo>
                  <a:lnTo>
                    <a:pt x="0" y="503857"/>
                  </a:lnTo>
                  <a:lnTo>
                    <a:pt x="0" y="6360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2973586" y="6067738"/>
              <a:ext cx="642784" cy="385464"/>
            </a:xfrm>
            <a:custGeom>
              <a:rect b="b" l="l" r="r" t="t"/>
              <a:pathLst>
                <a:path extrusionOk="0" h="385464" w="642784">
                  <a:moveTo>
                    <a:pt x="0" y="113368"/>
                  </a:moveTo>
                  <a:lnTo>
                    <a:pt x="0" y="385724"/>
                  </a:lnTo>
                  <a:lnTo>
                    <a:pt x="642784" y="272355"/>
                  </a:lnTo>
                  <a:lnTo>
                    <a:pt x="642784" y="0"/>
                  </a:lnTo>
                  <a:lnTo>
                    <a:pt x="0" y="113368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3378302" y="5250656"/>
              <a:ext cx="1781048" cy="314027"/>
            </a:xfrm>
            <a:custGeom>
              <a:rect b="b" l="l" r="r" t="t"/>
              <a:pathLst>
                <a:path extrusionOk="0" h="314027" w="1781048">
                  <a:moveTo>
                    <a:pt x="238155" y="0"/>
                  </a:moveTo>
                  <a:lnTo>
                    <a:pt x="0" y="42004"/>
                  </a:lnTo>
                  <a:lnTo>
                    <a:pt x="0" y="314359"/>
                  </a:lnTo>
                  <a:lnTo>
                    <a:pt x="1782389" y="0"/>
                  </a:lnTo>
                  <a:lnTo>
                    <a:pt x="23815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4790344" y="5404894"/>
              <a:ext cx="1040060" cy="455414"/>
            </a:xfrm>
            <a:custGeom>
              <a:rect b="b" l="l" r="r" t="t"/>
              <a:pathLst>
                <a:path extrusionOk="0" h="455414" w="1040060">
                  <a:moveTo>
                    <a:pt x="1040061" y="0"/>
                  </a:moveTo>
                  <a:lnTo>
                    <a:pt x="0" y="184194"/>
                  </a:lnTo>
                  <a:lnTo>
                    <a:pt x="0" y="456550"/>
                  </a:lnTo>
                  <a:lnTo>
                    <a:pt x="1040061" y="272355"/>
                  </a:lnTo>
                  <a:lnTo>
                    <a:pt x="1040061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2973586" y="6263466"/>
              <a:ext cx="1077258" cy="461367"/>
            </a:xfrm>
            <a:custGeom>
              <a:rect b="b" l="l" r="r" t="t"/>
              <a:pathLst>
                <a:path extrusionOk="0" h="461367" w="1077258">
                  <a:moveTo>
                    <a:pt x="0" y="189996"/>
                  </a:moveTo>
                  <a:lnTo>
                    <a:pt x="0" y="462351"/>
                  </a:lnTo>
                  <a:lnTo>
                    <a:pt x="1077259" y="272355"/>
                  </a:lnTo>
                  <a:lnTo>
                    <a:pt x="1077259" y="0"/>
                  </a:lnTo>
                  <a:lnTo>
                    <a:pt x="0" y="189996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5531332" y="5949605"/>
              <a:ext cx="299073" cy="324445"/>
            </a:xfrm>
            <a:custGeom>
              <a:rect b="b" l="l" r="r" t="t"/>
              <a:pathLst>
                <a:path extrusionOk="0" h="324445" w="299073">
                  <a:moveTo>
                    <a:pt x="299073" y="0"/>
                  </a:moveTo>
                  <a:lnTo>
                    <a:pt x="0" y="52748"/>
                  </a:lnTo>
                  <a:lnTo>
                    <a:pt x="0" y="325103"/>
                  </a:lnTo>
                  <a:lnTo>
                    <a:pt x="299073" y="272355"/>
                  </a:lnTo>
                  <a:lnTo>
                    <a:pt x="299073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3613394" y="5425142"/>
              <a:ext cx="557972" cy="370582"/>
            </a:xfrm>
            <a:custGeom>
              <a:rect b="b" l="l" r="r" t="t"/>
              <a:pathLst>
                <a:path extrusionOk="0" h="370582" w="557972">
                  <a:moveTo>
                    <a:pt x="0" y="98410"/>
                  </a:moveTo>
                  <a:lnTo>
                    <a:pt x="0" y="370765"/>
                  </a:lnTo>
                  <a:lnTo>
                    <a:pt x="557973" y="272355"/>
                  </a:lnTo>
                  <a:lnTo>
                    <a:pt x="557973" y="0"/>
                  </a:lnTo>
                  <a:lnTo>
                    <a:pt x="0" y="9841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4705"/>
                  </a:srgbClr>
                </a:gs>
                <a:gs pos="100000">
                  <a:srgbClr val="FFFFFF">
                    <a:alpha val="11764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5636975" y="5677250"/>
              <a:ext cx="193430" cy="305097"/>
            </a:xfrm>
            <a:custGeom>
              <a:rect b="b" l="l" r="r" t="t"/>
              <a:pathLst>
                <a:path extrusionOk="0" h="305097" w="193430">
                  <a:moveTo>
                    <a:pt x="193430" y="0"/>
                  </a:moveTo>
                  <a:lnTo>
                    <a:pt x="0" y="34116"/>
                  </a:lnTo>
                  <a:lnTo>
                    <a:pt x="0" y="306471"/>
                  </a:lnTo>
                  <a:lnTo>
                    <a:pt x="193430" y="272355"/>
                  </a:lnTo>
                  <a:lnTo>
                    <a:pt x="19343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" name="Google Shape;30;p3"/>
          <p:cNvSpPr txBox="1"/>
          <p:nvPr>
            <p:ph type="ctrTitle"/>
          </p:nvPr>
        </p:nvSpPr>
        <p:spPr>
          <a:xfrm>
            <a:off x="457200" y="1430950"/>
            <a:ext cx="5486400" cy="1159800"/>
          </a:xfrm>
          <a:prstGeom prst="rect">
            <a:avLst/>
          </a:prstGeom>
        </p:spPr>
        <p:txBody>
          <a:bodyPr anchorCtr="0" anchor="ctr" bIns="0" lIns="0" spcFirstLastPara="1" rIns="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9pPr>
          </a:lstStyle>
          <a:p/>
        </p:txBody>
      </p:sp>
      <p:sp>
        <p:nvSpPr>
          <p:cNvPr id="31" name="Google Shape;31;p3"/>
          <p:cNvSpPr txBox="1"/>
          <p:nvPr>
            <p:ph idx="1" type="subTitle"/>
          </p:nvPr>
        </p:nvSpPr>
        <p:spPr>
          <a:xfrm>
            <a:off x="457200" y="2763852"/>
            <a:ext cx="5486400" cy="784800"/>
          </a:xfrm>
          <a:prstGeom prst="rect">
            <a:avLst/>
          </a:prstGeom>
        </p:spPr>
        <p:txBody>
          <a:bodyPr anchorCtr="0" anchor="t" bIns="0" lIns="0" spcFirstLastPara="1" rIns="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">
  <p:cSld name="TITLE_1_1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33;p4"/>
          <p:cNvGrpSpPr/>
          <p:nvPr/>
        </p:nvGrpSpPr>
        <p:grpSpPr>
          <a:xfrm>
            <a:off x="-238" y="-200"/>
            <a:ext cx="9143821" cy="5143302"/>
            <a:chOff x="6316957" y="5250656"/>
            <a:chExt cx="2856819" cy="1606930"/>
          </a:xfrm>
        </p:grpSpPr>
        <p:sp>
          <p:nvSpPr>
            <p:cNvPr id="34" name="Google Shape;34;p4"/>
            <p:cNvSpPr/>
            <p:nvPr/>
          </p:nvSpPr>
          <p:spPr>
            <a:xfrm>
              <a:off x="6316957" y="6351571"/>
              <a:ext cx="2856819" cy="506015"/>
            </a:xfrm>
            <a:custGeom>
              <a:rect b="b" l="l" r="r" t="t"/>
              <a:pathLst>
                <a:path extrusionOk="0" h="506015" w="2856819">
                  <a:moveTo>
                    <a:pt x="0" y="506429"/>
                  </a:moveTo>
                  <a:lnTo>
                    <a:pt x="2856819" y="506429"/>
                  </a:lnTo>
                  <a:lnTo>
                    <a:pt x="2856819" y="0"/>
                  </a:lnTo>
                  <a:lnTo>
                    <a:pt x="0" y="503856"/>
                  </a:lnTo>
                  <a:lnTo>
                    <a:pt x="0" y="5064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7306428" y="5250656"/>
              <a:ext cx="1434361" cy="253007"/>
            </a:xfrm>
            <a:custGeom>
              <a:rect b="b" l="l" r="r" t="t"/>
              <a:pathLst>
                <a:path extrusionOk="0" h="253007" w="1434361">
                  <a:moveTo>
                    <a:pt x="481099" y="0"/>
                  </a:moveTo>
                  <a:lnTo>
                    <a:pt x="0" y="84851"/>
                  </a:lnTo>
                  <a:lnTo>
                    <a:pt x="0" y="253027"/>
                  </a:lnTo>
                  <a:lnTo>
                    <a:pt x="1434642" y="0"/>
                  </a:lnTo>
                  <a:lnTo>
                    <a:pt x="481099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6316957" y="6512738"/>
              <a:ext cx="989471" cy="342304"/>
            </a:xfrm>
            <a:custGeom>
              <a:rect b="b" l="l" r="r" t="t"/>
              <a:pathLst>
                <a:path extrusionOk="0" h="342304" w="989471">
                  <a:moveTo>
                    <a:pt x="0" y="174513"/>
                  </a:moveTo>
                  <a:lnTo>
                    <a:pt x="0" y="342688"/>
                  </a:lnTo>
                  <a:lnTo>
                    <a:pt x="989471" y="168176"/>
                  </a:lnTo>
                  <a:lnTo>
                    <a:pt x="989471" y="0"/>
                  </a:lnTo>
                  <a:lnTo>
                    <a:pt x="0" y="174513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8885118" y="6183395"/>
              <a:ext cx="288657" cy="218777"/>
            </a:xfrm>
            <a:custGeom>
              <a:rect b="b" l="l" r="r" t="t"/>
              <a:pathLst>
                <a:path extrusionOk="0" h="218777" w="288657">
                  <a:moveTo>
                    <a:pt x="288658" y="0"/>
                  </a:moveTo>
                  <a:lnTo>
                    <a:pt x="0" y="50911"/>
                  </a:lnTo>
                  <a:lnTo>
                    <a:pt x="0" y="219087"/>
                  </a:lnTo>
                  <a:lnTo>
                    <a:pt x="288658" y="168176"/>
                  </a:lnTo>
                  <a:lnTo>
                    <a:pt x="288658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6316957" y="6431950"/>
              <a:ext cx="493991" cy="254496"/>
            </a:xfrm>
            <a:custGeom>
              <a:rect b="b" l="l" r="r" t="t"/>
              <a:pathLst>
                <a:path extrusionOk="0" h="254496" w="493991">
                  <a:moveTo>
                    <a:pt x="0" y="87125"/>
                  </a:moveTo>
                  <a:lnTo>
                    <a:pt x="0" y="255301"/>
                  </a:lnTo>
                  <a:lnTo>
                    <a:pt x="493992" y="168176"/>
                  </a:lnTo>
                  <a:lnTo>
                    <a:pt x="493992" y="0"/>
                  </a:lnTo>
                  <a:lnTo>
                    <a:pt x="0" y="87125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9029447" y="6015219"/>
              <a:ext cx="144328" cy="193476"/>
            </a:xfrm>
            <a:custGeom>
              <a:rect b="b" l="l" r="r" t="t"/>
              <a:pathLst>
                <a:path extrusionOk="0" h="193476" w="144328">
                  <a:moveTo>
                    <a:pt x="144329" y="0"/>
                  </a:moveTo>
                  <a:lnTo>
                    <a:pt x="0" y="25456"/>
                  </a:lnTo>
                  <a:lnTo>
                    <a:pt x="0" y="193632"/>
                  </a:lnTo>
                  <a:lnTo>
                    <a:pt x="144329" y="168176"/>
                  </a:lnTo>
                  <a:lnTo>
                    <a:pt x="144329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8224479" y="5847043"/>
              <a:ext cx="949297" cy="334863"/>
            </a:xfrm>
            <a:custGeom>
              <a:rect b="b" l="l" r="r" t="t"/>
              <a:pathLst>
                <a:path extrusionOk="0" h="334863" w="949297">
                  <a:moveTo>
                    <a:pt x="949297" y="0"/>
                  </a:moveTo>
                  <a:lnTo>
                    <a:pt x="0" y="167427"/>
                  </a:lnTo>
                  <a:lnTo>
                    <a:pt x="0" y="335603"/>
                  </a:lnTo>
                  <a:lnTo>
                    <a:pt x="949297" y="168176"/>
                  </a:lnTo>
                  <a:lnTo>
                    <a:pt x="949297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4705"/>
                  </a:srgbClr>
                </a:gs>
                <a:gs pos="100000">
                  <a:srgbClr val="FFFFFF">
                    <a:alpha val="11764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6677035" y="5840035"/>
              <a:ext cx="629392" cy="278308"/>
            </a:xfrm>
            <a:custGeom>
              <a:rect b="b" l="l" r="r" t="t"/>
              <a:pathLst>
                <a:path extrusionOk="0" h="278308" w="629392">
                  <a:moveTo>
                    <a:pt x="0" y="111005"/>
                  </a:moveTo>
                  <a:lnTo>
                    <a:pt x="0" y="279181"/>
                  </a:lnTo>
                  <a:lnTo>
                    <a:pt x="629393" y="168176"/>
                  </a:lnTo>
                  <a:lnTo>
                    <a:pt x="629393" y="0"/>
                  </a:lnTo>
                  <a:lnTo>
                    <a:pt x="0" y="111005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6316957" y="5716734"/>
              <a:ext cx="735035" cy="297656"/>
            </a:xfrm>
            <a:custGeom>
              <a:rect b="b" l="l" r="r" t="t"/>
              <a:pathLst>
                <a:path extrusionOk="0" h="297656" w="735035">
                  <a:moveTo>
                    <a:pt x="0" y="129638"/>
                  </a:moveTo>
                  <a:lnTo>
                    <a:pt x="0" y="297814"/>
                  </a:lnTo>
                  <a:lnTo>
                    <a:pt x="735036" y="168176"/>
                  </a:lnTo>
                  <a:lnTo>
                    <a:pt x="735036" y="0"/>
                  </a:lnTo>
                  <a:lnTo>
                    <a:pt x="0" y="129638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8703591" y="5342516"/>
              <a:ext cx="470184" cy="250031"/>
            </a:xfrm>
            <a:custGeom>
              <a:rect b="b" l="l" r="r" t="t"/>
              <a:pathLst>
                <a:path extrusionOk="0" h="250031" w="470184">
                  <a:moveTo>
                    <a:pt x="470185" y="0"/>
                  </a:moveTo>
                  <a:lnTo>
                    <a:pt x="0" y="82927"/>
                  </a:lnTo>
                  <a:lnTo>
                    <a:pt x="0" y="251103"/>
                  </a:lnTo>
                  <a:lnTo>
                    <a:pt x="470185" y="168176"/>
                  </a:lnTo>
                  <a:lnTo>
                    <a:pt x="47018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" name="Google Shape;44;p4"/>
          <p:cNvSpPr txBox="1"/>
          <p:nvPr>
            <p:ph idx="1" type="body"/>
          </p:nvPr>
        </p:nvSpPr>
        <p:spPr>
          <a:xfrm>
            <a:off x="1006900" y="677700"/>
            <a:ext cx="4936800" cy="3409800"/>
          </a:xfrm>
          <a:prstGeom prst="rect">
            <a:avLst/>
          </a:prstGeom>
        </p:spPr>
        <p:txBody>
          <a:bodyPr anchorCtr="0" anchor="t" bIns="0" lIns="0" spcFirstLastPara="1" rIns="0" wrap="square" tIns="0"/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>
                <a:solidFill>
                  <a:srgbClr val="FFFFFF"/>
                </a:solidFill>
              </a:defRPr>
            </a:lvl1pPr>
            <a:lvl2pPr indent="-4191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>
                <a:solidFill>
                  <a:srgbClr val="FFFFFF"/>
                </a:solidFill>
              </a:defRPr>
            </a:lvl2pPr>
            <a:lvl3pPr indent="-4191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>
                <a:solidFill>
                  <a:srgbClr val="FFFFFF"/>
                </a:solidFill>
              </a:defRPr>
            </a:lvl3pPr>
            <a:lvl4pPr indent="-4191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>
                <a:solidFill>
                  <a:srgbClr val="FFFFFF"/>
                </a:solidFill>
              </a:defRPr>
            </a:lvl4pPr>
            <a:lvl5pPr indent="-4191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>
                <a:solidFill>
                  <a:srgbClr val="FFFFFF"/>
                </a:solidFill>
              </a:defRPr>
            </a:lvl5pPr>
            <a:lvl6pPr indent="-4191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>
                <a:solidFill>
                  <a:srgbClr val="FFFFFF"/>
                </a:solidFill>
              </a:defRPr>
            </a:lvl6pPr>
            <a:lvl7pPr indent="-4191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>
                <a:solidFill>
                  <a:srgbClr val="FFFFFF"/>
                </a:solidFill>
              </a:defRPr>
            </a:lvl7pPr>
            <a:lvl8pPr indent="-4191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>
                <a:solidFill>
                  <a:srgbClr val="FFFFFF"/>
                </a:solidFill>
              </a:defRPr>
            </a:lvl8pPr>
            <a:lvl9pPr indent="-419100" lvl="8" marL="41148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5" name="Google Shape;45;p4"/>
          <p:cNvSpPr txBox="1"/>
          <p:nvPr/>
        </p:nvSpPr>
        <p:spPr>
          <a:xfrm>
            <a:off x="239550" y="339696"/>
            <a:ext cx="777000" cy="653700"/>
          </a:xfrm>
          <a:prstGeom prst="rect">
            <a:avLst/>
          </a:prstGeom>
          <a:noFill/>
          <a:ln>
            <a:noFill/>
          </a:ln>
          <a:effectLst>
            <a:outerShdw blurRad="28575" rotWithShape="0" algn="bl" dir="5400000" dist="9525">
              <a:srgbClr val="00001A">
                <a:alpha val="15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>
                <a:solidFill>
                  <a:srgbClr val="FFFFFF"/>
                </a:solidFill>
                <a:latin typeface="Chivo"/>
                <a:ea typeface="Chivo"/>
                <a:cs typeface="Chivo"/>
                <a:sym typeface="Chivo"/>
              </a:rPr>
              <a:t>“</a:t>
            </a:r>
            <a:endParaRPr sz="10000">
              <a:solidFill>
                <a:srgbClr val="FFFFFF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46" name="Google Shape;46;p4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1 column" type="tx">
  <p:cSld name="TITLE_AND_BOD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5"/>
          <p:cNvGrpSpPr/>
          <p:nvPr/>
        </p:nvGrpSpPr>
        <p:grpSpPr>
          <a:xfrm>
            <a:off x="-120" y="-106"/>
            <a:ext cx="9143821" cy="5143317"/>
            <a:chOff x="2973586" y="2777133"/>
            <a:chExt cx="2856819" cy="1606935"/>
          </a:xfrm>
        </p:grpSpPr>
        <p:sp>
          <p:nvSpPr>
            <p:cNvPr id="49" name="Google Shape;49;p5"/>
            <p:cNvSpPr/>
            <p:nvPr/>
          </p:nvSpPr>
          <p:spPr>
            <a:xfrm>
              <a:off x="2973586" y="2944901"/>
              <a:ext cx="2856819" cy="1439167"/>
            </a:xfrm>
            <a:custGeom>
              <a:rect b="b" l="l" r="r" t="t"/>
              <a:pathLst>
                <a:path extrusionOk="0" h="1439167" w="2856819">
                  <a:moveTo>
                    <a:pt x="0" y="1439576"/>
                  </a:moveTo>
                  <a:lnTo>
                    <a:pt x="2856819" y="1439576"/>
                  </a:lnTo>
                  <a:lnTo>
                    <a:pt x="2856819" y="0"/>
                  </a:lnTo>
                  <a:lnTo>
                    <a:pt x="0" y="503855"/>
                  </a:lnTo>
                  <a:lnTo>
                    <a:pt x="0" y="14395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3669936" y="2777133"/>
              <a:ext cx="1203732" cy="211335"/>
            </a:xfrm>
            <a:custGeom>
              <a:rect b="b" l="l" r="r" t="t"/>
              <a:pathLst>
                <a:path extrusionOk="0" h="211335" w="1203732">
                  <a:moveTo>
                    <a:pt x="251070" y="0"/>
                  </a:moveTo>
                  <a:lnTo>
                    <a:pt x="0" y="44281"/>
                  </a:lnTo>
                  <a:lnTo>
                    <a:pt x="0" y="212457"/>
                  </a:lnTo>
                  <a:lnTo>
                    <a:pt x="1204612" y="0"/>
                  </a:lnTo>
                  <a:lnTo>
                    <a:pt x="25107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2973586" y="2900141"/>
              <a:ext cx="249971" cy="211335"/>
            </a:xfrm>
            <a:custGeom>
              <a:rect b="b" l="l" r="r" t="t"/>
              <a:pathLst>
                <a:path extrusionOk="0" h="211335" w="249971">
                  <a:moveTo>
                    <a:pt x="0" y="44087"/>
                  </a:moveTo>
                  <a:lnTo>
                    <a:pt x="0" y="212263"/>
                  </a:lnTo>
                  <a:lnTo>
                    <a:pt x="249972" y="168176"/>
                  </a:lnTo>
                  <a:lnTo>
                    <a:pt x="249972" y="0"/>
                  </a:lnTo>
                  <a:lnTo>
                    <a:pt x="0" y="44087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2973586" y="3176135"/>
              <a:ext cx="592194" cy="272355"/>
            </a:xfrm>
            <a:custGeom>
              <a:rect b="b" l="l" r="r" t="t"/>
              <a:pathLst>
                <a:path extrusionOk="0" h="272355" w="592194">
                  <a:moveTo>
                    <a:pt x="0" y="104445"/>
                  </a:moveTo>
                  <a:lnTo>
                    <a:pt x="0" y="272620"/>
                  </a:lnTo>
                  <a:lnTo>
                    <a:pt x="592195" y="168176"/>
                  </a:lnTo>
                  <a:lnTo>
                    <a:pt x="592195" y="0"/>
                  </a:lnTo>
                  <a:lnTo>
                    <a:pt x="0" y="104445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5446520" y="2777133"/>
              <a:ext cx="383885" cy="235148"/>
            </a:xfrm>
            <a:custGeom>
              <a:rect b="b" l="l" r="r" t="t"/>
              <a:pathLst>
                <a:path extrusionOk="0" h="235148" w="383885">
                  <a:moveTo>
                    <a:pt x="383885" y="0"/>
                  </a:moveTo>
                  <a:lnTo>
                    <a:pt x="381571" y="0"/>
                  </a:lnTo>
                  <a:lnTo>
                    <a:pt x="0" y="67297"/>
                  </a:lnTo>
                  <a:lnTo>
                    <a:pt x="0" y="235473"/>
                  </a:lnTo>
                  <a:lnTo>
                    <a:pt x="383885" y="167768"/>
                  </a:lnTo>
                  <a:lnTo>
                    <a:pt x="38388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2973586" y="2964659"/>
              <a:ext cx="837702" cy="315515"/>
            </a:xfrm>
            <a:custGeom>
              <a:rect b="b" l="l" r="r" t="t"/>
              <a:pathLst>
                <a:path extrusionOk="0" h="315515" w="837702">
                  <a:moveTo>
                    <a:pt x="0" y="147745"/>
                  </a:moveTo>
                  <a:lnTo>
                    <a:pt x="0" y="315920"/>
                  </a:lnTo>
                  <a:lnTo>
                    <a:pt x="837703" y="168176"/>
                  </a:lnTo>
                  <a:lnTo>
                    <a:pt x="837703" y="0"/>
                  </a:lnTo>
                  <a:lnTo>
                    <a:pt x="0" y="147745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" name="Google Shape;55;p5"/>
          <p:cNvSpPr txBox="1"/>
          <p:nvPr>
            <p:ph type="title"/>
          </p:nvPr>
        </p:nvSpPr>
        <p:spPr>
          <a:xfrm>
            <a:off x="457200" y="-100"/>
            <a:ext cx="5486400" cy="1814400"/>
          </a:xfrm>
          <a:prstGeom prst="rect">
            <a:avLst/>
          </a:prstGeom>
        </p:spPr>
        <p:txBody>
          <a:bodyPr anchorCtr="0" anchor="ctr" bIns="0" lIns="0" spcFirstLastPara="1" rIns="0" wrap="square" tIns="0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56" name="Google Shape;56;p5"/>
          <p:cNvSpPr txBox="1"/>
          <p:nvPr>
            <p:ph idx="1" type="body"/>
          </p:nvPr>
        </p:nvSpPr>
        <p:spPr>
          <a:xfrm>
            <a:off x="3200400" y="1909300"/>
            <a:ext cx="5486400" cy="2764800"/>
          </a:xfrm>
          <a:prstGeom prst="rect">
            <a:avLst/>
          </a:prstGeom>
        </p:spPr>
        <p:txBody>
          <a:bodyPr anchorCtr="0" anchor="t" bIns="0" lIns="0" spcFirstLastPara="1" rIns="0" wrap="square" tIns="0"/>
          <a:lstStyle>
            <a:lvl1pPr indent="-381000" lvl="0" marL="457200">
              <a:spcBef>
                <a:spcPts val="600"/>
              </a:spcBef>
              <a:spcAft>
                <a:spcPts val="0"/>
              </a:spcAft>
              <a:buSzPts val="2400"/>
              <a:buChar char="▰"/>
              <a:defRPr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9pPr>
          </a:lstStyle>
          <a:p/>
        </p:txBody>
      </p:sp>
      <p:sp>
        <p:nvSpPr>
          <p:cNvPr id="57" name="Google Shape;57;p5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1 column + image">
  <p:cSld name="TITLE_AND_BODY_1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oogle Shape;59;p6"/>
          <p:cNvGrpSpPr/>
          <p:nvPr/>
        </p:nvGrpSpPr>
        <p:grpSpPr>
          <a:xfrm>
            <a:off x="-239" y="-106"/>
            <a:ext cx="9143821" cy="5143317"/>
            <a:chOff x="6361595" y="2777133"/>
            <a:chExt cx="2856819" cy="1606935"/>
          </a:xfrm>
        </p:grpSpPr>
        <p:sp>
          <p:nvSpPr>
            <p:cNvPr id="60" name="Google Shape;60;p6"/>
            <p:cNvSpPr/>
            <p:nvPr/>
          </p:nvSpPr>
          <p:spPr>
            <a:xfrm>
              <a:off x="6361595" y="3328877"/>
              <a:ext cx="2856819" cy="1055191"/>
            </a:xfrm>
            <a:custGeom>
              <a:rect b="b" l="l" r="r" t="t"/>
              <a:pathLst>
                <a:path extrusionOk="0" h="1055191" w="2856819">
                  <a:moveTo>
                    <a:pt x="0" y="1055599"/>
                  </a:moveTo>
                  <a:lnTo>
                    <a:pt x="2856819" y="1055599"/>
                  </a:lnTo>
                  <a:lnTo>
                    <a:pt x="2856819" y="0"/>
                  </a:lnTo>
                  <a:lnTo>
                    <a:pt x="0" y="503854"/>
                  </a:lnTo>
                  <a:lnTo>
                    <a:pt x="0" y="10555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6"/>
            <p:cNvSpPr/>
            <p:nvPr/>
          </p:nvSpPr>
          <p:spPr>
            <a:xfrm>
              <a:off x="6361595" y="3581367"/>
              <a:ext cx="471672" cy="250031"/>
            </a:xfrm>
            <a:custGeom>
              <a:rect b="b" l="l" r="r" t="t"/>
              <a:pathLst>
                <a:path extrusionOk="0" h="250031" w="471672">
                  <a:moveTo>
                    <a:pt x="0" y="83189"/>
                  </a:moveTo>
                  <a:lnTo>
                    <a:pt x="0" y="251365"/>
                  </a:lnTo>
                  <a:lnTo>
                    <a:pt x="471673" y="168176"/>
                  </a:lnTo>
                  <a:lnTo>
                    <a:pt x="471673" y="0"/>
                  </a:lnTo>
                  <a:lnTo>
                    <a:pt x="0" y="83189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6"/>
            <p:cNvSpPr/>
            <p:nvPr/>
          </p:nvSpPr>
          <p:spPr>
            <a:xfrm>
              <a:off x="8188769" y="3160702"/>
              <a:ext cx="1029645" cy="349746"/>
            </a:xfrm>
            <a:custGeom>
              <a:rect b="b" l="l" r="r" t="t"/>
              <a:pathLst>
                <a:path extrusionOk="0" h="349746" w="1029645">
                  <a:moveTo>
                    <a:pt x="1029645" y="0"/>
                  </a:moveTo>
                  <a:lnTo>
                    <a:pt x="0" y="181597"/>
                  </a:lnTo>
                  <a:lnTo>
                    <a:pt x="0" y="349773"/>
                  </a:lnTo>
                  <a:lnTo>
                    <a:pt x="1029645" y="168176"/>
                  </a:lnTo>
                  <a:lnTo>
                    <a:pt x="1029645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6"/>
            <p:cNvSpPr/>
            <p:nvPr/>
          </p:nvSpPr>
          <p:spPr>
            <a:xfrm>
              <a:off x="6361595" y="3343125"/>
              <a:ext cx="868949" cy="319980"/>
            </a:xfrm>
            <a:custGeom>
              <a:rect b="b" l="l" r="r" t="t"/>
              <a:pathLst>
                <a:path extrusionOk="0" h="319980" w="868949">
                  <a:moveTo>
                    <a:pt x="0" y="153256"/>
                  </a:moveTo>
                  <a:lnTo>
                    <a:pt x="0" y="321431"/>
                  </a:lnTo>
                  <a:lnTo>
                    <a:pt x="868949" y="168176"/>
                  </a:lnTo>
                  <a:lnTo>
                    <a:pt x="868949" y="0"/>
                  </a:lnTo>
                  <a:lnTo>
                    <a:pt x="0" y="153256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6361595" y="3286479"/>
              <a:ext cx="236580" cy="209847"/>
            </a:xfrm>
            <a:custGeom>
              <a:rect b="b" l="l" r="r" t="t"/>
              <a:pathLst>
                <a:path extrusionOk="0" h="209847" w="236580">
                  <a:moveTo>
                    <a:pt x="0" y="41725"/>
                  </a:moveTo>
                  <a:lnTo>
                    <a:pt x="0" y="209901"/>
                  </a:lnTo>
                  <a:lnTo>
                    <a:pt x="236580" y="168176"/>
                  </a:lnTo>
                  <a:lnTo>
                    <a:pt x="236580" y="0"/>
                  </a:lnTo>
                  <a:lnTo>
                    <a:pt x="0" y="41725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6"/>
            <p:cNvSpPr/>
            <p:nvPr/>
          </p:nvSpPr>
          <p:spPr>
            <a:xfrm>
              <a:off x="8331610" y="2824350"/>
              <a:ext cx="886804" cy="324445"/>
            </a:xfrm>
            <a:custGeom>
              <a:rect b="b" l="l" r="r" t="t"/>
              <a:pathLst>
                <a:path extrusionOk="0" h="324445" w="886804">
                  <a:moveTo>
                    <a:pt x="886804" y="0"/>
                  </a:moveTo>
                  <a:lnTo>
                    <a:pt x="0" y="156405"/>
                  </a:lnTo>
                  <a:lnTo>
                    <a:pt x="0" y="324581"/>
                  </a:lnTo>
                  <a:lnTo>
                    <a:pt x="886804" y="168176"/>
                  </a:lnTo>
                  <a:lnTo>
                    <a:pt x="886804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6"/>
            <p:cNvSpPr/>
            <p:nvPr/>
          </p:nvSpPr>
          <p:spPr>
            <a:xfrm>
              <a:off x="6868978" y="2954026"/>
              <a:ext cx="660639" cy="284261"/>
            </a:xfrm>
            <a:custGeom>
              <a:rect b="b" l="l" r="r" t="t"/>
              <a:pathLst>
                <a:path extrusionOk="0" h="284261" w="660639">
                  <a:moveTo>
                    <a:pt x="0" y="116516"/>
                  </a:moveTo>
                  <a:lnTo>
                    <a:pt x="0" y="284692"/>
                  </a:lnTo>
                  <a:lnTo>
                    <a:pt x="660639" y="168176"/>
                  </a:lnTo>
                  <a:lnTo>
                    <a:pt x="660639" y="0"/>
                  </a:lnTo>
                  <a:lnTo>
                    <a:pt x="0" y="116516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6"/>
            <p:cNvSpPr/>
            <p:nvPr/>
          </p:nvSpPr>
          <p:spPr>
            <a:xfrm>
              <a:off x="7093655" y="2777133"/>
              <a:ext cx="1438825" cy="253007"/>
            </a:xfrm>
            <a:custGeom>
              <a:rect b="b" l="l" r="r" t="t"/>
              <a:pathLst>
                <a:path extrusionOk="0" h="253007" w="1438825">
                  <a:moveTo>
                    <a:pt x="485388" y="0"/>
                  </a:moveTo>
                  <a:lnTo>
                    <a:pt x="0" y="85607"/>
                  </a:lnTo>
                  <a:lnTo>
                    <a:pt x="0" y="253783"/>
                  </a:lnTo>
                  <a:lnTo>
                    <a:pt x="1438932" y="0"/>
                  </a:lnTo>
                  <a:lnTo>
                    <a:pt x="485388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4705"/>
                  </a:srgbClr>
                </a:gs>
                <a:gs pos="100000">
                  <a:srgbClr val="FFFFFF">
                    <a:alpha val="11764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" name="Google Shape;68;p6"/>
          <p:cNvSpPr txBox="1"/>
          <p:nvPr>
            <p:ph type="title"/>
          </p:nvPr>
        </p:nvSpPr>
        <p:spPr>
          <a:xfrm>
            <a:off x="457200" y="2394450"/>
            <a:ext cx="4114800" cy="420600"/>
          </a:xfrm>
          <a:prstGeom prst="rect">
            <a:avLst/>
          </a:prstGeom>
          <a:effectLst>
            <a:outerShdw blurRad="28575" rotWithShape="0" algn="bl" dir="5400000" dist="9525">
              <a:srgbClr val="00001A">
                <a:alpha val="15000"/>
              </a:srgbClr>
            </a:outerShdw>
          </a:effectLst>
        </p:spPr>
        <p:txBody>
          <a:bodyPr anchorCtr="0" anchor="b" bIns="0" lIns="0" spcFirstLastPara="1" rIns="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9" name="Google Shape;69;p6"/>
          <p:cNvSpPr txBox="1"/>
          <p:nvPr>
            <p:ph idx="1" type="body"/>
          </p:nvPr>
        </p:nvSpPr>
        <p:spPr>
          <a:xfrm>
            <a:off x="3200400" y="2800175"/>
            <a:ext cx="5486400" cy="2118900"/>
          </a:xfrm>
          <a:prstGeom prst="rect">
            <a:avLst/>
          </a:prstGeom>
        </p:spPr>
        <p:txBody>
          <a:bodyPr anchorCtr="0" anchor="ctr" bIns="0" lIns="0" spcFirstLastPara="1" rIns="0" wrap="square" tIns="0"/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▰"/>
              <a:defRPr sz="2000"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▰"/>
              <a:defRPr sz="2000"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▰"/>
              <a:defRPr sz="2000"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▰"/>
              <a:defRPr sz="2000"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▰"/>
              <a:defRPr sz="2000"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▰"/>
              <a:defRPr sz="2000"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▰"/>
              <a:defRPr sz="2000"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▰"/>
              <a:defRPr sz="2000"/>
            </a:lvl9pPr>
          </a:lstStyle>
          <a:p/>
        </p:txBody>
      </p:sp>
      <p:sp>
        <p:nvSpPr>
          <p:cNvPr id="70" name="Google Shape;70;p6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2 columns" type="twoColTx">
  <p:cSld name="TITLE_AND_TWO_COLUMNS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7"/>
          <p:cNvGrpSpPr/>
          <p:nvPr/>
        </p:nvGrpSpPr>
        <p:grpSpPr>
          <a:xfrm>
            <a:off x="-120" y="-106"/>
            <a:ext cx="9143821" cy="5143317"/>
            <a:chOff x="2973586" y="2777133"/>
            <a:chExt cx="2856819" cy="1606935"/>
          </a:xfrm>
        </p:grpSpPr>
        <p:sp>
          <p:nvSpPr>
            <p:cNvPr id="73" name="Google Shape;73;p7"/>
            <p:cNvSpPr/>
            <p:nvPr/>
          </p:nvSpPr>
          <p:spPr>
            <a:xfrm>
              <a:off x="2973586" y="2944901"/>
              <a:ext cx="2856819" cy="1439167"/>
            </a:xfrm>
            <a:custGeom>
              <a:rect b="b" l="l" r="r" t="t"/>
              <a:pathLst>
                <a:path extrusionOk="0" h="1439167" w="2856819">
                  <a:moveTo>
                    <a:pt x="0" y="1439576"/>
                  </a:moveTo>
                  <a:lnTo>
                    <a:pt x="2856819" y="1439576"/>
                  </a:lnTo>
                  <a:lnTo>
                    <a:pt x="2856819" y="0"/>
                  </a:lnTo>
                  <a:lnTo>
                    <a:pt x="0" y="503855"/>
                  </a:lnTo>
                  <a:lnTo>
                    <a:pt x="0" y="14395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7"/>
            <p:cNvSpPr/>
            <p:nvPr/>
          </p:nvSpPr>
          <p:spPr>
            <a:xfrm>
              <a:off x="3669936" y="2777133"/>
              <a:ext cx="1203732" cy="211335"/>
            </a:xfrm>
            <a:custGeom>
              <a:rect b="b" l="l" r="r" t="t"/>
              <a:pathLst>
                <a:path extrusionOk="0" h="211335" w="1203732">
                  <a:moveTo>
                    <a:pt x="251070" y="0"/>
                  </a:moveTo>
                  <a:lnTo>
                    <a:pt x="0" y="44281"/>
                  </a:lnTo>
                  <a:lnTo>
                    <a:pt x="0" y="212457"/>
                  </a:lnTo>
                  <a:lnTo>
                    <a:pt x="1204612" y="0"/>
                  </a:lnTo>
                  <a:lnTo>
                    <a:pt x="25107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7"/>
            <p:cNvSpPr/>
            <p:nvPr/>
          </p:nvSpPr>
          <p:spPr>
            <a:xfrm>
              <a:off x="2973586" y="2900141"/>
              <a:ext cx="249971" cy="211335"/>
            </a:xfrm>
            <a:custGeom>
              <a:rect b="b" l="l" r="r" t="t"/>
              <a:pathLst>
                <a:path extrusionOk="0" h="211335" w="249971">
                  <a:moveTo>
                    <a:pt x="0" y="44087"/>
                  </a:moveTo>
                  <a:lnTo>
                    <a:pt x="0" y="212263"/>
                  </a:lnTo>
                  <a:lnTo>
                    <a:pt x="249972" y="168176"/>
                  </a:lnTo>
                  <a:lnTo>
                    <a:pt x="249972" y="0"/>
                  </a:lnTo>
                  <a:lnTo>
                    <a:pt x="0" y="44087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7"/>
            <p:cNvSpPr/>
            <p:nvPr/>
          </p:nvSpPr>
          <p:spPr>
            <a:xfrm>
              <a:off x="2973586" y="3176135"/>
              <a:ext cx="592194" cy="272355"/>
            </a:xfrm>
            <a:custGeom>
              <a:rect b="b" l="l" r="r" t="t"/>
              <a:pathLst>
                <a:path extrusionOk="0" h="272355" w="592194">
                  <a:moveTo>
                    <a:pt x="0" y="104445"/>
                  </a:moveTo>
                  <a:lnTo>
                    <a:pt x="0" y="272620"/>
                  </a:lnTo>
                  <a:lnTo>
                    <a:pt x="592195" y="168176"/>
                  </a:lnTo>
                  <a:lnTo>
                    <a:pt x="592195" y="0"/>
                  </a:lnTo>
                  <a:lnTo>
                    <a:pt x="0" y="104445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7"/>
            <p:cNvSpPr/>
            <p:nvPr/>
          </p:nvSpPr>
          <p:spPr>
            <a:xfrm>
              <a:off x="5446520" y="2777133"/>
              <a:ext cx="383885" cy="235148"/>
            </a:xfrm>
            <a:custGeom>
              <a:rect b="b" l="l" r="r" t="t"/>
              <a:pathLst>
                <a:path extrusionOk="0" h="235148" w="383885">
                  <a:moveTo>
                    <a:pt x="383885" y="0"/>
                  </a:moveTo>
                  <a:lnTo>
                    <a:pt x="381571" y="0"/>
                  </a:lnTo>
                  <a:lnTo>
                    <a:pt x="0" y="67297"/>
                  </a:lnTo>
                  <a:lnTo>
                    <a:pt x="0" y="235473"/>
                  </a:lnTo>
                  <a:lnTo>
                    <a:pt x="383885" y="167768"/>
                  </a:lnTo>
                  <a:lnTo>
                    <a:pt x="38388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7"/>
            <p:cNvSpPr/>
            <p:nvPr/>
          </p:nvSpPr>
          <p:spPr>
            <a:xfrm>
              <a:off x="2973586" y="2964659"/>
              <a:ext cx="837702" cy="315515"/>
            </a:xfrm>
            <a:custGeom>
              <a:rect b="b" l="l" r="r" t="t"/>
              <a:pathLst>
                <a:path extrusionOk="0" h="315515" w="837702">
                  <a:moveTo>
                    <a:pt x="0" y="147745"/>
                  </a:moveTo>
                  <a:lnTo>
                    <a:pt x="0" y="315920"/>
                  </a:lnTo>
                  <a:lnTo>
                    <a:pt x="837703" y="168176"/>
                  </a:lnTo>
                  <a:lnTo>
                    <a:pt x="837703" y="0"/>
                  </a:lnTo>
                  <a:lnTo>
                    <a:pt x="0" y="147745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9" name="Google Shape;79;p7"/>
          <p:cNvSpPr txBox="1"/>
          <p:nvPr>
            <p:ph type="title"/>
          </p:nvPr>
        </p:nvSpPr>
        <p:spPr>
          <a:xfrm>
            <a:off x="457200" y="-100"/>
            <a:ext cx="5486400" cy="1814400"/>
          </a:xfrm>
          <a:prstGeom prst="rect">
            <a:avLst/>
          </a:prstGeom>
        </p:spPr>
        <p:txBody>
          <a:bodyPr anchorCtr="0" anchor="ctr" bIns="0" lIns="0" spcFirstLastPara="1" rIns="0" wrap="square" tIns="0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80" name="Google Shape;80;p7"/>
          <p:cNvSpPr txBox="1"/>
          <p:nvPr>
            <p:ph idx="1" type="body"/>
          </p:nvPr>
        </p:nvSpPr>
        <p:spPr>
          <a:xfrm>
            <a:off x="3200375" y="1909300"/>
            <a:ext cx="2493600" cy="3016500"/>
          </a:xfrm>
          <a:prstGeom prst="rect">
            <a:avLst/>
          </a:prstGeom>
        </p:spPr>
        <p:txBody>
          <a:bodyPr anchorCtr="0" anchor="t" bIns="0" lIns="0" spcFirstLastPara="1" rIns="0" wrap="square" tIns="0"/>
          <a:lstStyle>
            <a:lvl1pPr indent="-342900" lvl="0" marL="45720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9pPr>
          </a:lstStyle>
          <a:p/>
        </p:txBody>
      </p:sp>
      <p:sp>
        <p:nvSpPr>
          <p:cNvPr id="81" name="Google Shape;81;p7"/>
          <p:cNvSpPr txBox="1"/>
          <p:nvPr>
            <p:ph idx="2" type="body"/>
          </p:nvPr>
        </p:nvSpPr>
        <p:spPr>
          <a:xfrm>
            <a:off x="6193205" y="1909300"/>
            <a:ext cx="2493600" cy="3016500"/>
          </a:xfrm>
          <a:prstGeom prst="rect">
            <a:avLst/>
          </a:prstGeom>
        </p:spPr>
        <p:txBody>
          <a:bodyPr anchorCtr="0" anchor="t" bIns="0" lIns="0" spcFirstLastPara="1" rIns="0" wrap="square" tIns="0"/>
          <a:lstStyle>
            <a:lvl1pPr indent="-342900" lvl="0" marL="45720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9pPr>
          </a:lstStyle>
          <a:p/>
        </p:txBody>
      </p:sp>
      <p:sp>
        <p:nvSpPr>
          <p:cNvPr id="82" name="Google Shape;82;p7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3 columns">
  <p:cSld name="TITLE_AND_TWO_COLUMNS_1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8"/>
          <p:cNvGrpSpPr/>
          <p:nvPr/>
        </p:nvGrpSpPr>
        <p:grpSpPr>
          <a:xfrm>
            <a:off x="-120" y="-106"/>
            <a:ext cx="9143821" cy="5143317"/>
            <a:chOff x="2973586" y="2777133"/>
            <a:chExt cx="2856819" cy="1606935"/>
          </a:xfrm>
        </p:grpSpPr>
        <p:sp>
          <p:nvSpPr>
            <p:cNvPr id="85" name="Google Shape;85;p8"/>
            <p:cNvSpPr/>
            <p:nvPr/>
          </p:nvSpPr>
          <p:spPr>
            <a:xfrm>
              <a:off x="2973586" y="2944901"/>
              <a:ext cx="2856819" cy="1439167"/>
            </a:xfrm>
            <a:custGeom>
              <a:rect b="b" l="l" r="r" t="t"/>
              <a:pathLst>
                <a:path extrusionOk="0" h="1439167" w="2856819">
                  <a:moveTo>
                    <a:pt x="0" y="1439576"/>
                  </a:moveTo>
                  <a:lnTo>
                    <a:pt x="2856819" y="1439576"/>
                  </a:lnTo>
                  <a:lnTo>
                    <a:pt x="2856819" y="0"/>
                  </a:lnTo>
                  <a:lnTo>
                    <a:pt x="0" y="503855"/>
                  </a:lnTo>
                  <a:lnTo>
                    <a:pt x="0" y="14395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3669936" y="2777133"/>
              <a:ext cx="1203732" cy="211335"/>
            </a:xfrm>
            <a:custGeom>
              <a:rect b="b" l="l" r="r" t="t"/>
              <a:pathLst>
                <a:path extrusionOk="0" h="211335" w="1203732">
                  <a:moveTo>
                    <a:pt x="251070" y="0"/>
                  </a:moveTo>
                  <a:lnTo>
                    <a:pt x="0" y="44281"/>
                  </a:lnTo>
                  <a:lnTo>
                    <a:pt x="0" y="212457"/>
                  </a:lnTo>
                  <a:lnTo>
                    <a:pt x="1204612" y="0"/>
                  </a:lnTo>
                  <a:lnTo>
                    <a:pt x="25107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2973586" y="2900141"/>
              <a:ext cx="249971" cy="211335"/>
            </a:xfrm>
            <a:custGeom>
              <a:rect b="b" l="l" r="r" t="t"/>
              <a:pathLst>
                <a:path extrusionOk="0" h="211335" w="249971">
                  <a:moveTo>
                    <a:pt x="0" y="44087"/>
                  </a:moveTo>
                  <a:lnTo>
                    <a:pt x="0" y="212263"/>
                  </a:lnTo>
                  <a:lnTo>
                    <a:pt x="249972" y="168176"/>
                  </a:lnTo>
                  <a:lnTo>
                    <a:pt x="249972" y="0"/>
                  </a:lnTo>
                  <a:lnTo>
                    <a:pt x="0" y="44087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2973586" y="3176135"/>
              <a:ext cx="592194" cy="272355"/>
            </a:xfrm>
            <a:custGeom>
              <a:rect b="b" l="l" r="r" t="t"/>
              <a:pathLst>
                <a:path extrusionOk="0" h="272355" w="592194">
                  <a:moveTo>
                    <a:pt x="0" y="104445"/>
                  </a:moveTo>
                  <a:lnTo>
                    <a:pt x="0" y="272620"/>
                  </a:lnTo>
                  <a:lnTo>
                    <a:pt x="592195" y="168176"/>
                  </a:lnTo>
                  <a:lnTo>
                    <a:pt x="592195" y="0"/>
                  </a:lnTo>
                  <a:lnTo>
                    <a:pt x="0" y="104445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5446520" y="2777133"/>
              <a:ext cx="383885" cy="235148"/>
            </a:xfrm>
            <a:custGeom>
              <a:rect b="b" l="l" r="r" t="t"/>
              <a:pathLst>
                <a:path extrusionOk="0" h="235148" w="383885">
                  <a:moveTo>
                    <a:pt x="383885" y="0"/>
                  </a:moveTo>
                  <a:lnTo>
                    <a:pt x="381571" y="0"/>
                  </a:lnTo>
                  <a:lnTo>
                    <a:pt x="0" y="67297"/>
                  </a:lnTo>
                  <a:lnTo>
                    <a:pt x="0" y="235473"/>
                  </a:lnTo>
                  <a:lnTo>
                    <a:pt x="383885" y="167768"/>
                  </a:lnTo>
                  <a:lnTo>
                    <a:pt x="38388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2973586" y="2964659"/>
              <a:ext cx="837702" cy="315515"/>
            </a:xfrm>
            <a:custGeom>
              <a:rect b="b" l="l" r="r" t="t"/>
              <a:pathLst>
                <a:path extrusionOk="0" h="315515" w="837702">
                  <a:moveTo>
                    <a:pt x="0" y="147745"/>
                  </a:moveTo>
                  <a:lnTo>
                    <a:pt x="0" y="315920"/>
                  </a:lnTo>
                  <a:lnTo>
                    <a:pt x="837703" y="168176"/>
                  </a:lnTo>
                  <a:lnTo>
                    <a:pt x="837703" y="0"/>
                  </a:lnTo>
                  <a:lnTo>
                    <a:pt x="0" y="147745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" name="Google Shape;91;p8"/>
          <p:cNvSpPr txBox="1"/>
          <p:nvPr>
            <p:ph type="title"/>
          </p:nvPr>
        </p:nvSpPr>
        <p:spPr>
          <a:xfrm>
            <a:off x="457200" y="-100"/>
            <a:ext cx="5486400" cy="1814400"/>
          </a:xfrm>
          <a:prstGeom prst="rect">
            <a:avLst/>
          </a:prstGeom>
        </p:spPr>
        <p:txBody>
          <a:bodyPr anchorCtr="0" anchor="ctr" bIns="0" lIns="0" spcFirstLastPara="1" rIns="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92" name="Google Shape;92;p8"/>
          <p:cNvSpPr txBox="1"/>
          <p:nvPr>
            <p:ph idx="1" type="body"/>
          </p:nvPr>
        </p:nvSpPr>
        <p:spPr>
          <a:xfrm>
            <a:off x="457200" y="2383150"/>
            <a:ext cx="2563500" cy="2219700"/>
          </a:xfrm>
          <a:prstGeom prst="rect">
            <a:avLst/>
          </a:prstGeom>
        </p:spPr>
        <p:txBody>
          <a:bodyPr anchorCtr="0" anchor="t" bIns="0" lIns="0" spcFirstLastPara="1" rIns="0" wrap="square" tIns="0"/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▰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9pPr>
          </a:lstStyle>
          <a:p/>
        </p:txBody>
      </p:sp>
      <p:sp>
        <p:nvSpPr>
          <p:cNvPr id="93" name="Google Shape;93;p8"/>
          <p:cNvSpPr txBox="1"/>
          <p:nvPr>
            <p:ph idx="2" type="body"/>
          </p:nvPr>
        </p:nvSpPr>
        <p:spPr>
          <a:xfrm>
            <a:off x="3290238" y="2383150"/>
            <a:ext cx="2563500" cy="2219700"/>
          </a:xfrm>
          <a:prstGeom prst="rect">
            <a:avLst/>
          </a:prstGeom>
        </p:spPr>
        <p:txBody>
          <a:bodyPr anchorCtr="0" anchor="t" bIns="0" lIns="0" spcFirstLastPara="1" rIns="0" wrap="square" tIns="0"/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▰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9pPr>
          </a:lstStyle>
          <a:p/>
        </p:txBody>
      </p:sp>
      <p:sp>
        <p:nvSpPr>
          <p:cNvPr id="94" name="Google Shape;94;p8"/>
          <p:cNvSpPr txBox="1"/>
          <p:nvPr>
            <p:ph idx="3" type="body"/>
          </p:nvPr>
        </p:nvSpPr>
        <p:spPr>
          <a:xfrm>
            <a:off x="6123300" y="2383150"/>
            <a:ext cx="2563500" cy="2219700"/>
          </a:xfrm>
          <a:prstGeom prst="rect">
            <a:avLst/>
          </a:prstGeom>
        </p:spPr>
        <p:txBody>
          <a:bodyPr anchorCtr="0" anchor="t" bIns="0" lIns="0" spcFirstLastPara="1" rIns="0" wrap="square" tIns="0"/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▰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▰"/>
              <a:defRPr sz="1600"/>
            </a:lvl9pPr>
          </a:lstStyle>
          <a:p/>
        </p:txBody>
      </p:sp>
      <p:sp>
        <p:nvSpPr>
          <p:cNvPr id="95" name="Google Shape;95;p8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9"/>
          <p:cNvGrpSpPr/>
          <p:nvPr/>
        </p:nvGrpSpPr>
        <p:grpSpPr>
          <a:xfrm>
            <a:off x="-120" y="-106"/>
            <a:ext cx="9143821" cy="5143317"/>
            <a:chOff x="2973586" y="2777133"/>
            <a:chExt cx="2856819" cy="1606935"/>
          </a:xfrm>
        </p:grpSpPr>
        <p:sp>
          <p:nvSpPr>
            <p:cNvPr id="98" name="Google Shape;98;p9"/>
            <p:cNvSpPr/>
            <p:nvPr/>
          </p:nvSpPr>
          <p:spPr>
            <a:xfrm>
              <a:off x="2973586" y="2944901"/>
              <a:ext cx="2856819" cy="1439167"/>
            </a:xfrm>
            <a:custGeom>
              <a:rect b="b" l="l" r="r" t="t"/>
              <a:pathLst>
                <a:path extrusionOk="0" h="1439167" w="2856819">
                  <a:moveTo>
                    <a:pt x="0" y="1439576"/>
                  </a:moveTo>
                  <a:lnTo>
                    <a:pt x="2856819" y="1439576"/>
                  </a:lnTo>
                  <a:lnTo>
                    <a:pt x="2856819" y="0"/>
                  </a:lnTo>
                  <a:lnTo>
                    <a:pt x="0" y="503855"/>
                  </a:lnTo>
                  <a:lnTo>
                    <a:pt x="0" y="14395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9"/>
            <p:cNvSpPr/>
            <p:nvPr/>
          </p:nvSpPr>
          <p:spPr>
            <a:xfrm>
              <a:off x="3669936" y="2777133"/>
              <a:ext cx="1203732" cy="211335"/>
            </a:xfrm>
            <a:custGeom>
              <a:rect b="b" l="l" r="r" t="t"/>
              <a:pathLst>
                <a:path extrusionOk="0" h="211335" w="1203732">
                  <a:moveTo>
                    <a:pt x="251070" y="0"/>
                  </a:moveTo>
                  <a:lnTo>
                    <a:pt x="0" y="44281"/>
                  </a:lnTo>
                  <a:lnTo>
                    <a:pt x="0" y="212457"/>
                  </a:lnTo>
                  <a:lnTo>
                    <a:pt x="1204612" y="0"/>
                  </a:lnTo>
                  <a:lnTo>
                    <a:pt x="25107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9"/>
            <p:cNvSpPr/>
            <p:nvPr/>
          </p:nvSpPr>
          <p:spPr>
            <a:xfrm>
              <a:off x="2973586" y="2900141"/>
              <a:ext cx="249971" cy="211335"/>
            </a:xfrm>
            <a:custGeom>
              <a:rect b="b" l="l" r="r" t="t"/>
              <a:pathLst>
                <a:path extrusionOk="0" h="211335" w="249971">
                  <a:moveTo>
                    <a:pt x="0" y="44087"/>
                  </a:moveTo>
                  <a:lnTo>
                    <a:pt x="0" y="212263"/>
                  </a:lnTo>
                  <a:lnTo>
                    <a:pt x="249972" y="168176"/>
                  </a:lnTo>
                  <a:lnTo>
                    <a:pt x="249972" y="0"/>
                  </a:lnTo>
                  <a:lnTo>
                    <a:pt x="0" y="44087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9"/>
            <p:cNvSpPr/>
            <p:nvPr/>
          </p:nvSpPr>
          <p:spPr>
            <a:xfrm>
              <a:off x="2973586" y="3176135"/>
              <a:ext cx="592194" cy="272355"/>
            </a:xfrm>
            <a:custGeom>
              <a:rect b="b" l="l" r="r" t="t"/>
              <a:pathLst>
                <a:path extrusionOk="0" h="272355" w="592194">
                  <a:moveTo>
                    <a:pt x="0" y="104445"/>
                  </a:moveTo>
                  <a:lnTo>
                    <a:pt x="0" y="272620"/>
                  </a:lnTo>
                  <a:lnTo>
                    <a:pt x="592195" y="168176"/>
                  </a:lnTo>
                  <a:lnTo>
                    <a:pt x="592195" y="0"/>
                  </a:lnTo>
                  <a:lnTo>
                    <a:pt x="0" y="104445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9"/>
            <p:cNvSpPr/>
            <p:nvPr/>
          </p:nvSpPr>
          <p:spPr>
            <a:xfrm>
              <a:off x="5446520" y="2777133"/>
              <a:ext cx="383885" cy="235148"/>
            </a:xfrm>
            <a:custGeom>
              <a:rect b="b" l="l" r="r" t="t"/>
              <a:pathLst>
                <a:path extrusionOk="0" h="235148" w="383885">
                  <a:moveTo>
                    <a:pt x="383885" y="0"/>
                  </a:moveTo>
                  <a:lnTo>
                    <a:pt x="381571" y="0"/>
                  </a:lnTo>
                  <a:lnTo>
                    <a:pt x="0" y="67297"/>
                  </a:lnTo>
                  <a:lnTo>
                    <a:pt x="0" y="235473"/>
                  </a:lnTo>
                  <a:lnTo>
                    <a:pt x="383885" y="167768"/>
                  </a:lnTo>
                  <a:lnTo>
                    <a:pt x="38388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9"/>
            <p:cNvSpPr/>
            <p:nvPr/>
          </p:nvSpPr>
          <p:spPr>
            <a:xfrm>
              <a:off x="2973586" y="2964659"/>
              <a:ext cx="837702" cy="315515"/>
            </a:xfrm>
            <a:custGeom>
              <a:rect b="b" l="l" r="r" t="t"/>
              <a:pathLst>
                <a:path extrusionOk="0" h="315515" w="837702">
                  <a:moveTo>
                    <a:pt x="0" y="147745"/>
                  </a:moveTo>
                  <a:lnTo>
                    <a:pt x="0" y="315920"/>
                  </a:lnTo>
                  <a:lnTo>
                    <a:pt x="837703" y="168176"/>
                  </a:lnTo>
                  <a:lnTo>
                    <a:pt x="837703" y="0"/>
                  </a:lnTo>
                  <a:lnTo>
                    <a:pt x="0" y="147745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4" name="Google Shape;104;p9"/>
          <p:cNvSpPr txBox="1"/>
          <p:nvPr>
            <p:ph type="title"/>
          </p:nvPr>
        </p:nvSpPr>
        <p:spPr>
          <a:xfrm>
            <a:off x="457200" y="-100"/>
            <a:ext cx="5486400" cy="1814400"/>
          </a:xfrm>
          <a:prstGeom prst="rect">
            <a:avLst/>
          </a:prstGeom>
        </p:spPr>
        <p:txBody>
          <a:bodyPr anchorCtr="0" anchor="ctr" bIns="0" lIns="0" spcFirstLastPara="1" rIns="0" wrap="square" tIns="0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05" name="Google Shape;105;p9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107;p10"/>
          <p:cNvGrpSpPr/>
          <p:nvPr/>
        </p:nvGrpSpPr>
        <p:grpSpPr>
          <a:xfrm>
            <a:off x="-120" y="0"/>
            <a:ext cx="9143821" cy="5144623"/>
            <a:chOff x="2973586" y="0"/>
            <a:chExt cx="2856819" cy="1607343"/>
          </a:xfrm>
        </p:grpSpPr>
        <p:sp>
          <p:nvSpPr>
            <p:cNvPr id="108" name="Google Shape;108;p10"/>
            <p:cNvSpPr/>
            <p:nvPr/>
          </p:nvSpPr>
          <p:spPr>
            <a:xfrm>
              <a:off x="2973586" y="0"/>
              <a:ext cx="2856819" cy="1607343"/>
            </a:xfrm>
            <a:custGeom>
              <a:rect b="b" l="l" r="r" t="t"/>
              <a:pathLst>
                <a:path extrusionOk="0" h="1607343" w="2856819">
                  <a:moveTo>
                    <a:pt x="0" y="1607344"/>
                  </a:moveTo>
                  <a:lnTo>
                    <a:pt x="2856819" y="1607344"/>
                  </a:lnTo>
                  <a:lnTo>
                    <a:pt x="2856819" y="0"/>
                  </a:lnTo>
                  <a:lnTo>
                    <a:pt x="2854505" y="0"/>
                  </a:lnTo>
                  <a:lnTo>
                    <a:pt x="0" y="503447"/>
                  </a:lnTo>
                  <a:lnTo>
                    <a:pt x="0" y="16073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10"/>
            <p:cNvSpPr/>
            <p:nvPr/>
          </p:nvSpPr>
          <p:spPr>
            <a:xfrm>
              <a:off x="2973586" y="278850"/>
              <a:ext cx="319904" cy="223242"/>
            </a:xfrm>
            <a:custGeom>
              <a:rect b="b" l="l" r="r" t="t"/>
              <a:pathLst>
                <a:path extrusionOk="0" h="223242" w="319904">
                  <a:moveTo>
                    <a:pt x="0" y="56421"/>
                  </a:moveTo>
                  <a:lnTo>
                    <a:pt x="0" y="224597"/>
                  </a:lnTo>
                  <a:lnTo>
                    <a:pt x="319904" y="168176"/>
                  </a:lnTo>
                  <a:lnTo>
                    <a:pt x="319904" y="0"/>
                  </a:lnTo>
                  <a:lnTo>
                    <a:pt x="0" y="56421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10"/>
            <p:cNvSpPr/>
            <p:nvPr/>
          </p:nvSpPr>
          <p:spPr>
            <a:xfrm>
              <a:off x="4446633" y="0"/>
              <a:ext cx="1380795" cy="242589"/>
            </a:xfrm>
            <a:custGeom>
              <a:rect b="b" l="l" r="r" t="t"/>
              <a:pathLst>
                <a:path extrusionOk="0" h="242589" w="1380795">
                  <a:moveTo>
                    <a:pt x="427914" y="0"/>
                  </a:moveTo>
                  <a:lnTo>
                    <a:pt x="0" y="75471"/>
                  </a:lnTo>
                  <a:lnTo>
                    <a:pt x="0" y="243647"/>
                  </a:lnTo>
                  <a:lnTo>
                    <a:pt x="1381458" y="0"/>
                  </a:lnTo>
                  <a:lnTo>
                    <a:pt x="427914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4705"/>
                  </a:srgbClr>
                </a:gs>
                <a:gs pos="100000">
                  <a:srgbClr val="FFFFFF">
                    <a:alpha val="11764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10"/>
            <p:cNvSpPr/>
            <p:nvPr/>
          </p:nvSpPr>
          <p:spPr>
            <a:xfrm>
              <a:off x="2973586" y="131406"/>
              <a:ext cx="202358" cy="202406"/>
            </a:xfrm>
            <a:custGeom>
              <a:rect b="b" l="l" r="r" t="t"/>
              <a:pathLst>
                <a:path extrusionOk="0" h="202406" w="202358">
                  <a:moveTo>
                    <a:pt x="0" y="35689"/>
                  </a:moveTo>
                  <a:lnTo>
                    <a:pt x="0" y="203865"/>
                  </a:lnTo>
                  <a:lnTo>
                    <a:pt x="202358" y="168176"/>
                  </a:lnTo>
                  <a:lnTo>
                    <a:pt x="202358" y="0"/>
                  </a:lnTo>
                  <a:lnTo>
                    <a:pt x="0" y="35689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10"/>
            <p:cNvSpPr/>
            <p:nvPr/>
          </p:nvSpPr>
          <p:spPr>
            <a:xfrm>
              <a:off x="3669936" y="0"/>
              <a:ext cx="1203732" cy="211335"/>
            </a:xfrm>
            <a:custGeom>
              <a:rect b="b" l="l" r="r" t="t"/>
              <a:pathLst>
                <a:path extrusionOk="0" h="211335" w="1203732">
                  <a:moveTo>
                    <a:pt x="251070" y="0"/>
                  </a:moveTo>
                  <a:lnTo>
                    <a:pt x="0" y="44281"/>
                  </a:lnTo>
                  <a:lnTo>
                    <a:pt x="0" y="212457"/>
                  </a:lnTo>
                  <a:lnTo>
                    <a:pt x="1204612" y="0"/>
                  </a:lnTo>
                  <a:lnTo>
                    <a:pt x="251070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3" name="Google Shape;113;p10"/>
          <p:cNvSpPr txBox="1"/>
          <p:nvPr>
            <p:ph idx="1" type="body"/>
          </p:nvPr>
        </p:nvSpPr>
        <p:spPr>
          <a:xfrm>
            <a:off x="457200" y="1844275"/>
            <a:ext cx="2190000" cy="2709300"/>
          </a:xfrm>
          <a:prstGeom prst="rect">
            <a:avLst/>
          </a:prstGeom>
        </p:spPr>
        <p:txBody>
          <a:bodyPr anchorCtr="0" anchor="t" bIns="0" lIns="0" spcFirstLastPara="1" rIns="0" wrap="square" tIns="0"/>
          <a:lstStyle>
            <a:lvl1pPr indent="-228600" lvl="0" marL="457200">
              <a:spcBef>
                <a:spcPts val="360"/>
              </a:spcBef>
              <a:spcAft>
                <a:spcPts val="0"/>
              </a:spcAft>
              <a:buSzPts val="1600"/>
              <a:buNone/>
              <a:defRPr sz="1600"/>
            </a:lvl1pPr>
          </a:lstStyle>
          <a:p/>
        </p:txBody>
      </p:sp>
      <p:sp>
        <p:nvSpPr>
          <p:cNvPr id="114" name="Google Shape;114;p10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">
    <p:bg>
      <p:bgPr>
        <a:gradFill>
          <a:gsLst>
            <a:gs pos="0">
              <a:srgbClr val="2CA388"/>
            </a:gs>
            <a:gs pos="100000">
              <a:srgbClr val="A6D683"/>
            </a:gs>
          </a:gsLst>
          <a:lin ang="0" scaled="0"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-100"/>
            <a:ext cx="5486400" cy="1814400"/>
          </a:xfrm>
          <a:prstGeom prst="rect">
            <a:avLst/>
          </a:prstGeom>
          <a:noFill/>
          <a:ln>
            <a:noFill/>
          </a:ln>
          <a:effectLst>
            <a:outerShdw blurRad="28575" rotWithShape="0" algn="bl" dir="5400000" dist="9525">
              <a:srgbClr val="00001A">
                <a:alpha val="15000"/>
              </a:srgbClr>
            </a:outerShdw>
          </a:effectLst>
        </p:spPr>
        <p:txBody>
          <a:bodyPr anchorCtr="0" anchor="ctr" bIns="0" lIns="0" spcFirstLastPara="1" rIns="0" wrap="square" tIns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 Slab"/>
              <a:buNone/>
              <a:defRPr b="1" sz="32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 Slab"/>
              <a:buNone/>
              <a:defRPr b="1" sz="32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 Slab"/>
              <a:buNone/>
              <a:defRPr b="1" sz="32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 Slab"/>
              <a:buNone/>
              <a:defRPr b="1" sz="32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 Slab"/>
              <a:buNone/>
              <a:defRPr b="1" sz="32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 Slab"/>
              <a:buNone/>
              <a:defRPr b="1" sz="32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 Slab"/>
              <a:buNone/>
              <a:defRPr b="1" sz="32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 Slab"/>
              <a:buNone/>
              <a:defRPr b="1" sz="32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 Slab"/>
              <a:buNone/>
              <a:defRPr b="1" sz="32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200400" y="1909300"/>
            <a:ext cx="5486400" cy="27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381000" lvl="0" marL="4572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A6D683"/>
              </a:buClr>
              <a:buSzPts val="2400"/>
              <a:buFont typeface="Chivo"/>
              <a:buChar char="▰"/>
              <a:defRPr sz="2400">
                <a:solidFill>
                  <a:srgbClr val="00001A"/>
                </a:solidFill>
                <a:latin typeface="Chivo"/>
                <a:ea typeface="Chivo"/>
                <a:cs typeface="Chivo"/>
                <a:sym typeface="Chivo"/>
              </a:defRPr>
            </a:lvl1pPr>
            <a:lvl2pPr indent="-3810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EB3C2"/>
              </a:buClr>
              <a:buSzPts val="2400"/>
              <a:buFont typeface="Chivo"/>
              <a:buChar char="▰"/>
              <a:defRPr sz="2400">
                <a:solidFill>
                  <a:srgbClr val="00001A"/>
                </a:solidFill>
                <a:latin typeface="Chivo"/>
                <a:ea typeface="Chivo"/>
                <a:cs typeface="Chivo"/>
                <a:sym typeface="Chivo"/>
              </a:defRPr>
            </a:lvl2pPr>
            <a:lvl3pPr indent="-3810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EB3C2"/>
              </a:buClr>
              <a:buSzPts val="2400"/>
              <a:buFont typeface="Chivo"/>
              <a:buChar char="▰"/>
              <a:defRPr sz="2400">
                <a:solidFill>
                  <a:srgbClr val="00001A"/>
                </a:solidFill>
                <a:latin typeface="Chivo"/>
                <a:ea typeface="Chivo"/>
                <a:cs typeface="Chivo"/>
                <a:sym typeface="Chivo"/>
              </a:defRPr>
            </a:lvl3pPr>
            <a:lvl4pPr indent="-3810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EB3C2"/>
              </a:buClr>
              <a:buSzPts val="2400"/>
              <a:buFont typeface="Chivo"/>
              <a:buChar char="▰"/>
              <a:defRPr sz="2400">
                <a:solidFill>
                  <a:srgbClr val="00001A"/>
                </a:solidFill>
                <a:latin typeface="Chivo"/>
                <a:ea typeface="Chivo"/>
                <a:cs typeface="Chivo"/>
                <a:sym typeface="Chivo"/>
              </a:defRPr>
            </a:lvl4pPr>
            <a:lvl5pPr indent="-3810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EB3C2"/>
              </a:buClr>
              <a:buSzPts val="2400"/>
              <a:buFont typeface="Chivo"/>
              <a:buChar char="▰"/>
              <a:defRPr sz="2400">
                <a:solidFill>
                  <a:srgbClr val="00001A"/>
                </a:solidFill>
                <a:latin typeface="Chivo"/>
                <a:ea typeface="Chivo"/>
                <a:cs typeface="Chivo"/>
                <a:sym typeface="Chivo"/>
              </a:defRPr>
            </a:lvl5pPr>
            <a:lvl6pPr indent="-3810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EB3C2"/>
              </a:buClr>
              <a:buSzPts val="2400"/>
              <a:buFont typeface="Chivo"/>
              <a:buChar char="▰"/>
              <a:defRPr sz="2400">
                <a:solidFill>
                  <a:srgbClr val="00001A"/>
                </a:solidFill>
                <a:latin typeface="Chivo"/>
                <a:ea typeface="Chivo"/>
                <a:cs typeface="Chivo"/>
                <a:sym typeface="Chivo"/>
              </a:defRPr>
            </a:lvl6pPr>
            <a:lvl7pPr indent="-3810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EB3C2"/>
              </a:buClr>
              <a:buSzPts val="2400"/>
              <a:buFont typeface="Chivo"/>
              <a:buChar char="▰"/>
              <a:defRPr sz="2400">
                <a:solidFill>
                  <a:srgbClr val="00001A"/>
                </a:solidFill>
                <a:latin typeface="Chivo"/>
                <a:ea typeface="Chivo"/>
                <a:cs typeface="Chivo"/>
                <a:sym typeface="Chivo"/>
              </a:defRPr>
            </a:lvl7pPr>
            <a:lvl8pPr indent="-3810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EB3C2"/>
              </a:buClr>
              <a:buSzPts val="2400"/>
              <a:buFont typeface="Chivo"/>
              <a:buChar char="▰"/>
              <a:defRPr sz="2400">
                <a:solidFill>
                  <a:srgbClr val="00001A"/>
                </a:solidFill>
                <a:latin typeface="Chivo"/>
                <a:ea typeface="Chivo"/>
                <a:cs typeface="Chivo"/>
                <a:sym typeface="Chivo"/>
              </a:defRPr>
            </a:lvl8pPr>
            <a:lvl9pPr indent="-3810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EB3C2"/>
              </a:buClr>
              <a:buSzPts val="2400"/>
              <a:buFont typeface="Chivo"/>
              <a:buChar char="▰"/>
              <a:defRPr sz="2400">
                <a:solidFill>
                  <a:srgbClr val="00001A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>
              <a:buNone/>
              <a:defRPr sz="1200">
                <a:solidFill>
                  <a:srgbClr val="9EB3C2"/>
                </a:solidFill>
                <a:latin typeface="Chivo"/>
                <a:ea typeface="Chivo"/>
                <a:cs typeface="Chivo"/>
                <a:sym typeface="Chivo"/>
              </a:defRPr>
            </a:lvl1pPr>
            <a:lvl2pPr lvl="1">
              <a:buNone/>
              <a:defRPr sz="1200">
                <a:solidFill>
                  <a:srgbClr val="9EB3C2"/>
                </a:solidFill>
                <a:latin typeface="Chivo"/>
                <a:ea typeface="Chivo"/>
                <a:cs typeface="Chivo"/>
                <a:sym typeface="Chivo"/>
              </a:defRPr>
            </a:lvl2pPr>
            <a:lvl3pPr lvl="2">
              <a:buNone/>
              <a:defRPr sz="1200">
                <a:solidFill>
                  <a:srgbClr val="9EB3C2"/>
                </a:solidFill>
                <a:latin typeface="Chivo"/>
                <a:ea typeface="Chivo"/>
                <a:cs typeface="Chivo"/>
                <a:sym typeface="Chivo"/>
              </a:defRPr>
            </a:lvl3pPr>
            <a:lvl4pPr lvl="3">
              <a:buNone/>
              <a:defRPr sz="1200">
                <a:solidFill>
                  <a:srgbClr val="9EB3C2"/>
                </a:solidFill>
                <a:latin typeface="Chivo"/>
                <a:ea typeface="Chivo"/>
                <a:cs typeface="Chivo"/>
                <a:sym typeface="Chivo"/>
              </a:defRPr>
            </a:lvl4pPr>
            <a:lvl5pPr lvl="4">
              <a:buNone/>
              <a:defRPr sz="1200">
                <a:solidFill>
                  <a:srgbClr val="9EB3C2"/>
                </a:solidFill>
                <a:latin typeface="Chivo"/>
                <a:ea typeface="Chivo"/>
                <a:cs typeface="Chivo"/>
                <a:sym typeface="Chivo"/>
              </a:defRPr>
            </a:lvl5pPr>
            <a:lvl6pPr lvl="5">
              <a:buNone/>
              <a:defRPr sz="1200">
                <a:solidFill>
                  <a:srgbClr val="9EB3C2"/>
                </a:solidFill>
                <a:latin typeface="Chivo"/>
                <a:ea typeface="Chivo"/>
                <a:cs typeface="Chivo"/>
                <a:sym typeface="Chivo"/>
              </a:defRPr>
            </a:lvl6pPr>
            <a:lvl7pPr lvl="6">
              <a:buNone/>
              <a:defRPr sz="1200">
                <a:solidFill>
                  <a:srgbClr val="9EB3C2"/>
                </a:solidFill>
                <a:latin typeface="Chivo"/>
                <a:ea typeface="Chivo"/>
                <a:cs typeface="Chivo"/>
                <a:sym typeface="Chivo"/>
              </a:defRPr>
            </a:lvl7pPr>
            <a:lvl8pPr lvl="7">
              <a:buNone/>
              <a:defRPr sz="1200">
                <a:solidFill>
                  <a:srgbClr val="9EB3C2"/>
                </a:solidFill>
                <a:latin typeface="Chivo"/>
                <a:ea typeface="Chivo"/>
                <a:cs typeface="Chivo"/>
                <a:sym typeface="Chivo"/>
              </a:defRPr>
            </a:lvl8pPr>
            <a:lvl9pPr lvl="8">
              <a:buNone/>
              <a:defRPr sz="1200">
                <a:solidFill>
                  <a:srgbClr val="9EB3C2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11.png"/><Relationship Id="rId6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://www.slidescarnival.com/" TargetMode="External"/><Relationship Id="rId4" Type="http://schemas.openxmlformats.org/officeDocument/2006/relationships/hyperlink" Target="https://itnext.io/how-to-add-fast-realtime-search-to-your-firebase-app-with-algolia-2491f7698d52" TargetMode="External"/><Relationship Id="rId5" Type="http://schemas.openxmlformats.org/officeDocument/2006/relationships/hyperlink" Target="https://materialdesignicons.com/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3"/>
          <p:cNvSpPr txBox="1"/>
          <p:nvPr>
            <p:ph type="ctrTitle"/>
          </p:nvPr>
        </p:nvSpPr>
        <p:spPr>
          <a:xfrm>
            <a:off x="1828800" y="799275"/>
            <a:ext cx="5486400" cy="3182100"/>
          </a:xfrm>
          <a:prstGeom prst="rect">
            <a:avLst/>
          </a:prstGeom>
          <a:effectLst>
            <a:outerShdw blurRad="100013" rotWithShape="0" algn="bl" dist="9525">
              <a:srgbClr val="000000">
                <a:alpha val="77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Milestone 3</a:t>
            </a:r>
            <a:br>
              <a:rPr lang="en"/>
            </a:br>
            <a:r>
              <a:rPr lang="en"/>
              <a:t>ECS 165A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2775" y="775700"/>
            <a:ext cx="2014025" cy="3852451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2"/>
          <p:cNvSpPr txBox="1"/>
          <p:nvPr>
            <p:ph idx="4294967295" type="body"/>
          </p:nvPr>
        </p:nvSpPr>
        <p:spPr>
          <a:xfrm>
            <a:off x="740725" y="785800"/>
            <a:ext cx="2743200" cy="3575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Edit or Delete you posts</a:t>
            </a:r>
            <a:endParaRPr b="1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Add any information you forgot, or just remove the post from your timeline all together!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52" name="Google Shape;252;p22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grpSp>
        <p:nvGrpSpPr>
          <p:cNvPr id="253" name="Google Shape;253;p22"/>
          <p:cNvGrpSpPr/>
          <p:nvPr/>
        </p:nvGrpSpPr>
        <p:grpSpPr>
          <a:xfrm>
            <a:off x="4895838" y="373572"/>
            <a:ext cx="2107423" cy="4396359"/>
            <a:chOff x="2547150" y="238125"/>
            <a:chExt cx="2525675" cy="5238750"/>
          </a:xfrm>
        </p:grpSpPr>
        <p:sp>
          <p:nvSpPr>
            <p:cNvPr id="254" name="Google Shape;254;p22"/>
            <p:cNvSpPr/>
            <p:nvPr/>
          </p:nvSpPr>
          <p:spPr>
            <a:xfrm>
              <a:off x="2547150" y="238125"/>
              <a:ext cx="2525675" cy="5238750"/>
            </a:xfrm>
            <a:custGeom>
              <a:rect b="b" l="l" r="r" t="t"/>
              <a:pathLst>
                <a:path extrusionOk="0" h="209550" w="101027">
                  <a:moveTo>
                    <a:pt x="98629" y="18886"/>
                  </a:moveTo>
                  <a:lnTo>
                    <a:pt x="98629" y="190364"/>
                  </a:lnTo>
                  <a:lnTo>
                    <a:pt x="2398" y="190364"/>
                  </a:lnTo>
                  <a:lnTo>
                    <a:pt x="2398" y="18886"/>
                  </a:lnTo>
                  <a:close/>
                  <a:moveTo>
                    <a:pt x="10343" y="0"/>
                  </a:moveTo>
                  <a:lnTo>
                    <a:pt x="9293" y="75"/>
                  </a:lnTo>
                  <a:lnTo>
                    <a:pt x="8244" y="225"/>
                  </a:lnTo>
                  <a:lnTo>
                    <a:pt x="7270" y="450"/>
                  </a:lnTo>
                  <a:lnTo>
                    <a:pt x="6295" y="824"/>
                  </a:lnTo>
                  <a:lnTo>
                    <a:pt x="5396" y="1274"/>
                  </a:lnTo>
                  <a:lnTo>
                    <a:pt x="4572" y="1799"/>
                  </a:lnTo>
                  <a:lnTo>
                    <a:pt x="3747" y="2398"/>
                  </a:lnTo>
                  <a:lnTo>
                    <a:pt x="2998" y="3073"/>
                  </a:lnTo>
                  <a:lnTo>
                    <a:pt x="2323" y="3747"/>
                  </a:lnTo>
                  <a:lnTo>
                    <a:pt x="1724" y="4572"/>
                  </a:lnTo>
                  <a:lnTo>
                    <a:pt x="1199" y="5396"/>
                  </a:lnTo>
                  <a:lnTo>
                    <a:pt x="824" y="6370"/>
                  </a:lnTo>
                  <a:lnTo>
                    <a:pt x="450" y="7270"/>
                  </a:lnTo>
                  <a:lnTo>
                    <a:pt x="225" y="8319"/>
                  </a:lnTo>
                  <a:lnTo>
                    <a:pt x="0" y="9293"/>
                  </a:lnTo>
                  <a:lnTo>
                    <a:pt x="0" y="10343"/>
                  </a:lnTo>
                  <a:lnTo>
                    <a:pt x="0" y="199207"/>
                  </a:lnTo>
                  <a:lnTo>
                    <a:pt x="0" y="200257"/>
                  </a:lnTo>
                  <a:lnTo>
                    <a:pt x="225" y="201231"/>
                  </a:lnTo>
                  <a:lnTo>
                    <a:pt x="450" y="202280"/>
                  </a:lnTo>
                  <a:lnTo>
                    <a:pt x="824" y="203180"/>
                  </a:lnTo>
                  <a:lnTo>
                    <a:pt x="1199" y="204154"/>
                  </a:lnTo>
                  <a:lnTo>
                    <a:pt x="1724" y="204978"/>
                  </a:lnTo>
                  <a:lnTo>
                    <a:pt x="2323" y="205803"/>
                  </a:lnTo>
                  <a:lnTo>
                    <a:pt x="2998" y="206477"/>
                  </a:lnTo>
                  <a:lnTo>
                    <a:pt x="3747" y="207152"/>
                  </a:lnTo>
                  <a:lnTo>
                    <a:pt x="4572" y="207751"/>
                  </a:lnTo>
                  <a:lnTo>
                    <a:pt x="5396" y="208276"/>
                  </a:lnTo>
                  <a:lnTo>
                    <a:pt x="6295" y="208726"/>
                  </a:lnTo>
                  <a:lnTo>
                    <a:pt x="7270" y="209100"/>
                  </a:lnTo>
                  <a:lnTo>
                    <a:pt x="8244" y="209325"/>
                  </a:lnTo>
                  <a:lnTo>
                    <a:pt x="9293" y="209475"/>
                  </a:lnTo>
                  <a:lnTo>
                    <a:pt x="10343" y="209550"/>
                  </a:lnTo>
                  <a:lnTo>
                    <a:pt x="90610" y="209550"/>
                  </a:lnTo>
                  <a:lnTo>
                    <a:pt x="91659" y="209475"/>
                  </a:lnTo>
                  <a:lnTo>
                    <a:pt x="92708" y="209325"/>
                  </a:lnTo>
                  <a:lnTo>
                    <a:pt x="93682" y="209100"/>
                  </a:lnTo>
                  <a:lnTo>
                    <a:pt x="94657" y="208726"/>
                  </a:lnTo>
                  <a:lnTo>
                    <a:pt x="95556" y="208276"/>
                  </a:lnTo>
                  <a:lnTo>
                    <a:pt x="96455" y="207751"/>
                  </a:lnTo>
                  <a:lnTo>
                    <a:pt x="97205" y="207152"/>
                  </a:lnTo>
                  <a:lnTo>
                    <a:pt x="97954" y="206477"/>
                  </a:lnTo>
                  <a:lnTo>
                    <a:pt x="98629" y="205803"/>
                  </a:lnTo>
                  <a:lnTo>
                    <a:pt x="99228" y="204978"/>
                  </a:lnTo>
                  <a:lnTo>
                    <a:pt x="99753" y="204154"/>
                  </a:lnTo>
                  <a:lnTo>
                    <a:pt x="100203" y="203180"/>
                  </a:lnTo>
                  <a:lnTo>
                    <a:pt x="100577" y="202280"/>
                  </a:lnTo>
                  <a:lnTo>
                    <a:pt x="100802" y="201231"/>
                  </a:lnTo>
                  <a:lnTo>
                    <a:pt x="100952" y="200257"/>
                  </a:lnTo>
                  <a:lnTo>
                    <a:pt x="101027" y="199207"/>
                  </a:lnTo>
                  <a:lnTo>
                    <a:pt x="101027" y="10343"/>
                  </a:lnTo>
                  <a:lnTo>
                    <a:pt x="100952" y="9293"/>
                  </a:lnTo>
                  <a:lnTo>
                    <a:pt x="100802" y="8319"/>
                  </a:lnTo>
                  <a:lnTo>
                    <a:pt x="100577" y="7270"/>
                  </a:lnTo>
                  <a:lnTo>
                    <a:pt x="100203" y="6370"/>
                  </a:lnTo>
                  <a:lnTo>
                    <a:pt x="99753" y="5396"/>
                  </a:lnTo>
                  <a:lnTo>
                    <a:pt x="99228" y="4572"/>
                  </a:lnTo>
                  <a:lnTo>
                    <a:pt x="98629" y="3747"/>
                  </a:lnTo>
                  <a:lnTo>
                    <a:pt x="97954" y="3073"/>
                  </a:lnTo>
                  <a:lnTo>
                    <a:pt x="97205" y="2398"/>
                  </a:lnTo>
                  <a:lnTo>
                    <a:pt x="96455" y="1799"/>
                  </a:lnTo>
                  <a:lnTo>
                    <a:pt x="95556" y="1274"/>
                  </a:lnTo>
                  <a:lnTo>
                    <a:pt x="94657" y="824"/>
                  </a:lnTo>
                  <a:lnTo>
                    <a:pt x="93682" y="450"/>
                  </a:lnTo>
                  <a:lnTo>
                    <a:pt x="92708" y="225"/>
                  </a:lnTo>
                  <a:lnTo>
                    <a:pt x="91659" y="75"/>
                  </a:lnTo>
                  <a:lnTo>
                    <a:pt x="906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9525">
                <a:srgbClr val="00001A">
                  <a:alpha val="15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22"/>
            <p:cNvSpPr/>
            <p:nvPr/>
          </p:nvSpPr>
          <p:spPr>
            <a:xfrm>
              <a:off x="3557025" y="5147100"/>
              <a:ext cx="504050" cy="179900"/>
            </a:xfrm>
            <a:custGeom>
              <a:rect b="b" l="l" r="r" t="t"/>
              <a:pathLst>
                <a:path extrusionOk="0" h="7196" w="20162">
                  <a:moveTo>
                    <a:pt x="3598" y="0"/>
                  </a:moveTo>
                  <a:lnTo>
                    <a:pt x="2849" y="75"/>
                  </a:lnTo>
                  <a:lnTo>
                    <a:pt x="2174" y="300"/>
                  </a:lnTo>
                  <a:lnTo>
                    <a:pt x="1575" y="600"/>
                  </a:lnTo>
                  <a:lnTo>
                    <a:pt x="1050" y="1050"/>
                  </a:lnTo>
                  <a:lnTo>
                    <a:pt x="600" y="1574"/>
                  </a:lnTo>
                  <a:lnTo>
                    <a:pt x="301" y="2174"/>
                  </a:lnTo>
                  <a:lnTo>
                    <a:pt x="76" y="2848"/>
                  </a:lnTo>
                  <a:lnTo>
                    <a:pt x="1" y="3598"/>
                  </a:lnTo>
                  <a:lnTo>
                    <a:pt x="76" y="4347"/>
                  </a:lnTo>
                  <a:lnTo>
                    <a:pt x="301" y="5022"/>
                  </a:lnTo>
                  <a:lnTo>
                    <a:pt x="600" y="5621"/>
                  </a:lnTo>
                  <a:lnTo>
                    <a:pt x="1050" y="6146"/>
                  </a:lnTo>
                  <a:lnTo>
                    <a:pt x="1575" y="6596"/>
                  </a:lnTo>
                  <a:lnTo>
                    <a:pt x="2174" y="6896"/>
                  </a:lnTo>
                  <a:lnTo>
                    <a:pt x="2849" y="7120"/>
                  </a:lnTo>
                  <a:lnTo>
                    <a:pt x="3598" y="7195"/>
                  </a:lnTo>
                  <a:lnTo>
                    <a:pt x="16639" y="7195"/>
                  </a:lnTo>
                  <a:lnTo>
                    <a:pt x="17313" y="7120"/>
                  </a:lnTo>
                  <a:lnTo>
                    <a:pt x="17988" y="6896"/>
                  </a:lnTo>
                  <a:lnTo>
                    <a:pt x="18587" y="6596"/>
                  </a:lnTo>
                  <a:lnTo>
                    <a:pt x="19112" y="6146"/>
                  </a:lnTo>
                  <a:lnTo>
                    <a:pt x="19562" y="5621"/>
                  </a:lnTo>
                  <a:lnTo>
                    <a:pt x="19861" y="5022"/>
                  </a:lnTo>
                  <a:lnTo>
                    <a:pt x="20086" y="4347"/>
                  </a:lnTo>
                  <a:lnTo>
                    <a:pt x="20161" y="3598"/>
                  </a:lnTo>
                  <a:lnTo>
                    <a:pt x="20086" y="2848"/>
                  </a:lnTo>
                  <a:lnTo>
                    <a:pt x="19861" y="2174"/>
                  </a:lnTo>
                  <a:lnTo>
                    <a:pt x="19562" y="1574"/>
                  </a:lnTo>
                  <a:lnTo>
                    <a:pt x="19112" y="1050"/>
                  </a:lnTo>
                  <a:lnTo>
                    <a:pt x="18587" y="600"/>
                  </a:lnTo>
                  <a:lnTo>
                    <a:pt x="17988" y="300"/>
                  </a:lnTo>
                  <a:lnTo>
                    <a:pt x="17313" y="75"/>
                  </a:lnTo>
                  <a:lnTo>
                    <a:pt x="16639" y="0"/>
                  </a:lnTo>
                  <a:close/>
                </a:path>
              </a:pathLst>
            </a:custGeom>
            <a:solidFill>
              <a:srgbClr val="CFDC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22"/>
            <p:cNvSpPr/>
            <p:nvPr/>
          </p:nvSpPr>
          <p:spPr>
            <a:xfrm>
              <a:off x="3008050" y="423600"/>
              <a:ext cx="99325" cy="99325"/>
            </a:xfrm>
            <a:custGeom>
              <a:rect b="b" l="l" r="r" t="t"/>
              <a:pathLst>
                <a:path extrusionOk="0" h="3973" w="3973">
                  <a:moveTo>
                    <a:pt x="2024" y="1"/>
                  </a:moveTo>
                  <a:lnTo>
                    <a:pt x="1575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1" y="1200"/>
                  </a:lnTo>
                  <a:lnTo>
                    <a:pt x="76" y="1575"/>
                  </a:lnTo>
                  <a:lnTo>
                    <a:pt x="1" y="2024"/>
                  </a:lnTo>
                  <a:lnTo>
                    <a:pt x="76" y="2399"/>
                  </a:lnTo>
                  <a:lnTo>
                    <a:pt x="151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5" y="3973"/>
                  </a:lnTo>
                  <a:lnTo>
                    <a:pt x="2399" y="3973"/>
                  </a:lnTo>
                  <a:lnTo>
                    <a:pt x="2774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4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rgbClr val="CFDC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22"/>
            <p:cNvSpPr/>
            <p:nvPr/>
          </p:nvSpPr>
          <p:spPr>
            <a:xfrm>
              <a:off x="3566400" y="434850"/>
              <a:ext cx="487175" cy="76850"/>
            </a:xfrm>
            <a:custGeom>
              <a:rect b="b" l="l" r="r" t="t"/>
              <a:pathLst>
                <a:path extrusionOk="0" h="3074" w="19487">
                  <a:moveTo>
                    <a:pt x="1275" y="0"/>
                  </a:moveTo>
                  <a:lnTo>
                    <a:pt x="1050" y="75"/>
                  </a:lnTo>
                  <a:lnTo>
                    <a:pt x="750" y="150"/>
                  </a:lnTo>
                  <a:lnTo>
                    <a:pt x="525" y="300"/>
                  </a:lnTo>
                  <a:lnTo>
                    <a:pt x="375" y="450"/>
                  </a:lnTo>
                  <a:lnTo>
                    <a:pt x="225" y="675"/>
                  </a:lnTo>
                  <a:lnTo>
                    <a:pt x="75" y="975"/>
                  </a:lnTo>
                  <a:lnTo>
                    <a:pt x="1" y="1274"/>
                  </a:lnTo>
                  <a:lnTo>
                    <a:pt x="1" y="1574"/>
                  </a:lnTo>
                  <a:lnTo>
                    <a:pt x="1" y="1874"/>
                  </a:lnTo>
                  <a:lnTo>
                    <a:pt x="75" y="2174"/>
                  </a:lnTo>
                  <a:lnTo>
                    <a:pt x="225" y="2399"/>
                  </a:lnTo>
                  <a:lnTo>
                    <a:pt x="375" y="2623"/>
                  </a:lnTo>
                  <a:lnTo>
                    <a:pt x="525" y="2773"/>
                  </a:lnTo>
                  <a:lnTo>
                    <a:pt x="750" y="2923"/>
                  </a:lnTo>
                  <a:lnTo>
                    <a:pt x="1050" y="2998"/>
                  </a:lnTo>
                  <a:lnTo>
                    <a:pt x="1275" y="3073"/>
                  </a:lnTo>
                  <a:lnTo>
                    <a:pt x="18137" y="3073"/>
                  </a:lnTo>
                  <a:lnTo>
                    <a:pt x="18437" y="2998"/>
                  </a:lnTo>
                  <a:lnTo>
                    <a:pt x="18662" y="2923"/>
                  </a:lnTo>
                  <a:lnTo>
                    <a:pt x="18887" y="2773"/>
                  </a:lnTo>
                  <a:lnTo>
                    <a:pt x="19112" y="2623"/>
                  </a:lnTo>
                  <a:lnTo>
                    <a:pt x="19262" y="2399"/>
                  </a:lnTo>
                  <a:lnTo>
                    <a:pt x="19337" y="2174"/>
                  </a:lnTo>
                  <a:lnTo>
                    <a:pt x="19412" y="1874"/>
                  </a:lnTo>
                  <a:lnTo>
                    <a:pt x="19486" y="1574"/>
                  </a:lnTo>
                  <a:lnTo>
                    <a:pt x="19412" y="1274"/>
                  </a:lnTo>
                  <a:lnTo>
                    <a:pt x="19337" y="975"/>
                  </a:lnTo>
                  <a:lnTo>
                    <a:pt x="19262" y="675"/>
                  </a:lnTo>
                  <a:lnTo>
                    <a:pt x="19112" y="450"/>
                  </a:lnTo>
                  <a:lnTo>
                    <a:pt x="18887" y="300"/>
                  </a:lnTo>
                  <a:lnTo>
                    <a:pt x="18662" y="150"/>
                  </a:lnTo>
                  <a:lnTo>
                    <a:pt x="18437" y="75"/>
                  </a:lnTo>
                  <a:lnTo>
                    <a:pt x="18137" y="0"/>
                  </a:lnTo>
                  <a:close/>
                </a:path>
              </a:pathLst>
            </a:custGeom>
            <a:solidFill>
              <a:srgbClr val="CFDC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3"/>
          <p:cNvSpPr txBox="1"/>
          <p:nvPr>
            <p:ph idx="4294967295" type="ctrTitle"/>
          </p:nvPr>
        </p:nvSpPr>
        <p:spPr>
          <a:xfrm>
            <a:off x="457200" y="1850350"/>
            <a:ext cx="5486100" cy="1159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/>
              <a:t>S1 - Demo</a:t>
            </a:r>
            <a:endParaRPr sz="7200"/>
          </a:p>
        </p:txBody>
      </p:sp>
      <p:sp>
        <p:nvSpPr>
          <p:cNvPr id="263" name="Google Shape;263;p23"/>
          <p:cNvSpPr txBox="1"/>
          <p:nvPr>
            <p:ph idx="4294967295" type="subTitle"/>
          </p:nvPr>
        </p:nvSpPr>
        <p:spPr>
          <a:xfrm>
            <a:off x="457200" y="2992752"/>
            <a:ext cx="5486100" cy="7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Demonstrates create, retrieve, edit, and delete post.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64" name="Google Shape;264;p23"/>
          <p:cNvSpPr/>
          <p:nvPr/>
        </p:nvSpPr>
        <p:spPr>
          <a:xfrm>
            <a:off x="7570680" y="2247629"/>
            <a:ext cx="283836" cy="271017"/>
          </a:xfrm>
          <a:custGeom>
            <a:rect b="b" l="l" r="r" t="t"/>
            <a:pathLst>
              <a:path extrusionOk="0" h="14460" w="15144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rotWithShape="0" algn="bl" dir="5400000" dist="9525">
              <a:srgbClr val="00001A">
                <a:alpha val="1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65" name="Google Shape;265;p23"/>
          <p:cNvGrpSpPr/>
          <p:nvPr/>
        </p:nvGrpSpPr>
        <p:grpSpPr>
          <a:xfrm>
            <a:off x="7218453" y="725678"/>
            <a:ext cx="1216091" cy="1216410"/>
            <a:chOff x="6654650" y="3665275"/>
            <a:chExt cx="409100" cy="409125"/>
          </a:xfrm>
        </p:grpSpPr>
        <p:sp>
          <p:nvSpPr>
            <p:cNvPr id="266" name="Google Shape;266;p23"/>
            <p:cNvSpPr/>
            <p:nvPr/>
          </p:nvSpPr>
          <p:spPr>
            <a:xfrm>
              <a:off x="6808525" y="3819150"/>
              <a:ext cx="211875" cy="211900"/>
            </a:xfrm>
            <a:custGeom>
              <a:rect b="b" l="l" r="r" t="t"/>
              <a:pathLst>
                <a:path extrusionOk="0" h="8476" w="8475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rotWithShape="0" algn="bl" dir="5400000" dist="9525">
                <a:srgbClr val="00001A">
                  <a:alpha val="15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23"/>
            <p:cNvSpPr/>
            <p:nvPr/>
          </p:nvSpPr>
          <p:spPr>
            <a:xfrm>
              <a:off x="6654650" y="3665275"/>
              <a:ext cx="409100" cy="409125"/>
            </a:xfrm>
            <a:custGeom>
              <a:rect b="b" l="l" r="r" t="t"/>
              <a:pathLst>
                <a:path extrusionOk="0" h="16365" w="16364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rotWithShape="0" algn="bl" dir="5400000" dist="9525">
                <a:srgbClr val="00001A">
                  <a:alpha val="15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8" name="Google Shape;268;p23"/>
          <p:cNvGrpSpPr/>
          <p:nvPr/>
        </p:nvGrpSpPr>
        <p:grpSpPr>
          <a:xfrm rot="1056970">
            <a:off x="6046093" y="1682069"/>
            <a:ext cx="803433" cy="803550"/>
            <a:chOff x="570875" y="4322250"/>
            <a:chExt cx="443300" cy="443325"/>
          </a:xfrm>
        </p:grpSpPr>
        <p:sp>
          <p:nvSpPr>
            <p:cNvPr id="269" name="Google Shape;269;p23"/>
            <p:cNvSpPr/>
            <p:nvPr/>
          </p:nvSpPr>
          <p:spPr>
            <a:xfrm>
              <a:off x="570875" y="4322250"/>
              <a:ext cx="443300" cy="443325"/>
            </a:xfrm>
            <a:custGeom>
              <a:rect b="b" l="l" r="r" t="t"/>
              <a:pathLst>
                <a:path extrusionOk="0" h="17733" w="17732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rotWithShape="0" algn="bl" dir="5400000" dist="9525">
                <a:srgbClr val="00001A">
                  <a:alpha val="15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23"/>
            <p:cNvSpPr/>
            <p:nvPr/>
          </p:nvSpPr>
          <p:spPr>
            <a:xfrm>
              <a:off x="597725" y="4665400"/>
              <a:ext cx="73300" cy="73300"/>
            </a:xfrm>
            <a:custGeom>
              <a:rect b="b" l="l" r="r" t="t"/>
              <a:pathLst>
                <a:path extrusionOk="0" h="2932" w="2932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rotWithShape="0" algn="bl" dir="5400000" dist="9525">
                <a:srgbClr val="00001A">
                  <a:alpha val="15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23"/>
            <p:cNvSpPr/>
            <p:nvPr/>
          </p:nvSpPr>
          <p:spPr>
            <a:xfrm>
              <a:off x="654525" y="4708150"/>
              <a:ext cx="47025" cy="47025"/>
            </a:xfrm>
            <a:custGeom>
              <a:rect b="b" l="l" r="r" t="t"/>
              <a:pathLst>
                <a:path extrusionOk="0" h="1881" w="1881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rotWithShape="0" algn="bl" dir="5400000" dist="9525">
                <a:srgbClr val="00001A">
                  <a:alpha val="15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23"/>
            <p:cNvSpPr/>
            <p:nvPr/>
          </p:nvSpPr>
          <p:spPr>
            <a:xfrm>
              <a:off x="581250" y="4634875"/>
              <a:ext cx="47050" cy="47050"/>
            </a:xfrm>
            <a:custGeom>
              <a:rect b="b" l="l" r="r" t="t"/>
              <a:pathLst>
                <a:path extrusionOk="0" h="1882" w="1882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rotWithShape="0" algn="bl" dir="5400000" dist="9525">
                <a:srgbClr val="00001A">
                  <a:alpha val="15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3" name="Google Shape;273;p23"/>
          <p:cNvSpPr/>
          <p:nvPr/>
        </p:nvSpPr>
        <p:spPr>
          <a:xfrm rot="2466685">
            <a:off x="6136548" y="961352"/>
            <a:ext cx="394362" cy="376550"/>
          </a:xfrm>
          <a:custGeom>
            <a:rect b="b" l="l" r="r" t="t"/>
            <a:pathLst>
              <a:path extrusionOk="0" h="14460" w="15144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rotWithShape="0" algn="bl" dir="5400000" dist="9525">
              <a:srgbClr val="00001A">
                <a:alpha val="1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23"/>
          <p:cNvSpPr/>
          <p:nvPr/>
        </p:nvSpPr>
        <p:spPr>
          <a:xfrm rot="-1609489">
            <a:off x="6713312" y="1198287"/>
            <a:ext cx="283826" cy="271006"/>
          </a:xfrm>
          <a:custGeom>
            <a:rect b="b" l="l" r="r" t="t"/>
            <a:pathLst>
              <a:path extrusionOk="0" h="14460" w="15144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rotWithShape="0" algn="bl" dir="5400000" dist="9525">
              <a:srgbClr val="00001A">
                <a:alpha val="1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23"/>
          <p:cNvSpPr/>
          <p:nvPr/>
        </p:nvSpPr>
        <p:spPr>
          <a:xfrm rot="2926195">
            <a:off x="8434174" y="1412981"/>
            <a:ext cx="212540" cy="202941"/>
          </a:xfrm>
          <a:custGeom>
            <a:rect b="b" l="l" r="r" t="t"/>
            <a:pathLst>
              <a:path extrusionOk="0" h="14460" w="15144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rotWithShape="0" algn="bl" dir="5400000" dist="9525">
              <a:srgbClr val="00001A">
                <a:alpha val="1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23"/>
          <p:cNvSpPr/>
          <p:nvPr/>
        </p:nvSpPr>
        <p:spPr>
          <a:xfrm rot="-1609101">
            <a:off x="7513412" y="329101"/>
            <a:ext cx="191497" cy="182848"/>
          </a:xfrm>
          <a:custGeom>
            <a:rect b="b" l="l" r="r" t="t"/>
            <a:pathLst>
              <a:path extrusionOk="0" h="14460" w="15144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rotWithShape="0" algn="bl" dir="5400000" dist="9525">
              <a:srgbClr val="00001A">
                <a:alpha val="1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23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4"/>
          <p:cNvSpPr txBox="1"/>
          <p:nvPr>
            <p:ph type="ctrTitle"/>
          </p:nvPr>
        </p:nvSpPr>
        <p:spPr>
          <a:xfrm>
            <a:off x="457200" y="1430950"/>
            <a:ext cx="5486400" cy="1159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-508000" lvl="0" marL="457200" rtl="0" algn="l">
              <a:spcBef>
                <a:spcPts val="0"/>
              </a:spcBef>
              <a:spcAft>
                <a:spcPts val="0"/>
              </a:spcAft>
              <a:buSzPts val="4400"/>
              <a:buAutoNum type="arabicPeriod" startAt="2"/>
            </a:pPr>
            <a:r>
              <a:rPr lang="en"/>
              <a:t>Search Feature</a:t>
            </a:r>
            <a:endParaRPr/>
          </a:p>
        </p:txBody>
      </p:sp>
      <p:sp>
        <p:nvSpPr>
          <p:cNvPr id="283" name="Google Shape;283;p24"/>
          <p:cNvSpPr txBox="1"/>
          <p:nvPr>
            <p:ph idx="1" type="subTitle"/>
          </p:nvPr>
        </p:nvSpPr>
        <p:spPr>
          <a:xfrm>
            <a:off x="457200" y="2763852"/>
            <a:ext cx="5486400" cy="7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Implementing instant search based on usernames to search user profiles.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5"/>
          <p:cNvSpPr txBox="1"/>
          <p:nvPr>
            <p:ph type="title"/>
          </p:nvPr>
        </p:nvSpPr>
        <p:spPr>
          <a:xfrm>
            <a:off x="457200" y="-100"/>
            <a:ext cx="5486400" cy="1814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Full-Text Search:</a:t>
            </a:r>
            <a:br>
              <a:rPr lang="en"/>
            </a:br>
            <a:br>
              <a:rPr lang="en"/>
            </a:br>
            <a:endParaRPr/>
          </a:p>
        </p:txBody>
      </p:sp>
      <p:sp>
        <p:nvSpPr>
          <p:cNvPr id="289" name="Google Shape;289;p25"/>
          <p:cNvSpPr txBox="1"/>
          <p:nvPr>
            <p:ph idx="1" type="body"/>
          </p:nvPr>
        </p:nvSpPr>
        <p:spPr>
          <a:xfrm>
            <a:off x="457200" y="2383150"/>
            <a:ext cx="2563500" cy="221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30200" lvl="0" marL="457200" rtl="0" algn="l">
              <a:spcBef>
                <a:spcPts val="600"/>
              </a:spcBef>
              <a:spcAft>
                <a:spcPts val="0"/>
              </a:spcAft>
              <a:buSzPts val="1600"/>
              <a:buChar char="▰"/>
            </a:pPr>
            <a:r>
              <a:rPr lang="en"/>
              <a:t>Cloud Firestore doesn't support native indexing or search for text fields in documents.</a:t>
            </a:r>
            <a:br>
              <a:rPr lang="en"/>
            </a:br>
            <a:r>
              <a:rPr lang="en"/>
              <a:t>Solution: Cloud Functions + Algolia.</a:t>
            </a:r>
            <a:endParaRPr/>
          </a:p>
        </p:txBody>
      </p:sp>
      <p:sp>
        <p:nvSpPr>
          <p:cNvPr id="290" name="Google Shape;290;p25"/>
          <p:cNvSpPr txBox="1"/>
          <p:nvPr>
            <p:ph idx="2" type="body"/>
          </p:nvPr>
        </p:nvSpPr>
        <p:spPr>
          <a:xfrm>
            <a:off x="3290238" y="2383150"/>
            <a:ext cx="2563500" cy="221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30200" lvl="0" marL="457200" rtl="0" algn="l">
              <a:spcBef>
                <a:spcPts val="600"/>
              </a:spcBef>
              <a:spcAft>
                <a:spcPts val="0"/>
              </a:spcAft>
              <a:buSzPts val="1600"/>
              <a:buChar char="▰"/>
            </a:pPr>
            <a:r>
              <a:rPr lang="en"/>
              <a:t>Cloud Function “listens” to users being updated, created and deleted. Sends event to Algolia for indexing.</a:t>
            </a:r>
            <a:endParaRPr/>
          </a:p>
        </p:txBody>
      </p:sp>
      <p:sp>
        <p:nvSpPr>
          <p:cNvPr id="291" name="Google Shape;291;p25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2" name="Google Shape;292;p25"/>
          <p:cNvSpPr txBox="1"/>
          <p:nvPr>
            <p:ph idx="3" type="body"/>
          </p:nvPr>
        </p:nvSpPr>
        <p:spPr>
          <a:xfrm>
            <a:off x="6123300" y="2383150"/>
            <a:ext cx="2563500" cy="221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30200" lvl="0" marL="457200" rtl="0" algn="l">
              <a:spcBef>
                <a:spcPts val="600"/>
              </a:spcBef>
              <a:spcAft>
                <a:spcPts val="0"/>
              </a:spcAft>
              <a:buSzPts val="1600"/>
              <a:buChar char="▰"/>
            </a:pPr>
            <a:r>
              <a:rPr lang="en"/>
              <a:t>Searchable attributes: username, name and lastly city.</a:t>
            </a:r>
            <a:br>
              <a:rPr lang="en"/>
            </a:br>
            <a:r>
              <a:rPr lang="en"/>
              <a:t>Clicking on an user tile will send you to their profile.</a:t>
            </a:r>
            <a:endParaRPr/>
          </a:p>
        </p:txBody>
      </p:sp>
      <p:pic>
        <p:nvPicPr>
          <p:cNvPr id="293" name="Google Shape;29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062625"/>
            <a:ext cx="2145825" cy="53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6"/>
          <p:cNvSpPr txBox="1"/>
          <p:nvPr>
            <p:ph type="title"/>
          </p:nvPr>
        </p:nvSpPr>
        <p:spPr>
          <a:xfrm>
            <a:off x="457200" y="-100"/>
            <a:ext cx="4333800" cy="1814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Query: Using Algolia</a:t>
            </a:r>
            <a:endParaRPr/>
          </a:p>
        </p:txBody>
      </p:sp>
      <p:sp>
        <p:nvSpPr>
          <p:cNvPr id="299" name="Google Shape;299;p26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00" name="Google Shape;30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9825" y="695225"/>
            <a:ext cx="4094238" cy="18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26"/>
          <p:cNvSpPr txBox="1"/>
          <p:nvPr/>
        </p:nvSpPr>
        <p:spPr>
          <a:xfrm>
            <a:off x="5805344" y="366725"/>
            <a:ext cx="2143200" cy="3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hivo"/>
                <a:ea typeface="Chivo"/>
                <a:cs typeface="Chivo"/>
                <a:sym typeface="Chivo"/>
              </a:rPr>
              <a:t>Cloud Function index.js:</a:t>
            </a:r>
            <a:endParaRPr sz="1200">
              <a:latin typeface="Chivo"/>
              <a:ea typeface="Chivo"/>
              <a:cs typeface="Chivo"/>
              <a:sym typeface="Chivo"/>
            </a:endParaRPr>
          </a:p>
        </p:txBody>
      </p:sp>
      <p:pic>
        <p:nvPicPr>
          <p:cNvPr id="302" name="Google Shape;30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950" y="2404538"/>
            <a:ext cx="4399250" cy="206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21963" y="2902512"/>
            <a:ext cx="2838338" cy="1443088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6"/>
          <p:cNvSpPr txBox="1"/>
          <p:nvPr/>
        </p:nvSpPr>
        <p:spPr>
          <a:xfrm>
            <a:off x="6393382" y="2574000"/>
            <a:ext cx="1495500" cy="3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hivo"/>
                <a:ea typeface="Chivo"/>
                <a:cs typeface="Chivo"/>
                <a:sym typeface="Chivo"/>
              </a:rPr>
              <a:t>Firestore console:</a:t>
            </a:r>
            <a:endParaRPr sz="1200"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305" name="Google Shape;305;p26"/>
          <p:cNvSpPr txBox="1"/>
          <p:nvPr/>
        </p:nvSpPr>
        <p:spPr>
          <a:xfrm>
            <a:off x="1859075" y="2076050"/>
            <a:ext cx="1371000" cy="3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hivo"/>
                <a:ea typeface="Chivo"/>
                <a:cs typeface="Chivo"/>
                <a:sym typeface="Chivo"/>
              </a:rPr>
              <a:t>Algolia console:</a:t>
            </a:r>
            <a:endParaRPr sz="1200">
              <a:latin typeface="Chivo"/>
              <a:ea typeface="Chivo"/>
              <a:cs typeface="Chivo"/>
              <a:sym typeface="Chivo"/>
            </a:endParaRPr>
          </a:p>
        </p:txBody>
      </p:sp>
      <p:pic>
        <p:nvPicPr>
          <p:cNvPr id="306" name="Google Shape;306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71575" y="4600250"/>
            <a:ext cx="7667626" cy="24510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26"/>
          <p:cNvSpPr txBox="1"/>
          <p:nvPr/>
        </p:nvSpPr>
        <p:spPr>
          <a:xfrm>
            <a:off x="4829825" y="4345600"/>
            <a:ext cx="2475900" cy="3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hivo"/>
                <a:ea typeface="Chivo"/>
                <a:cs typeface="Chivo"/>
                <a:sym typeface="Chivo"/>
              </a:rPr>
              <a:t>Firestore logs on the console</a:t>
            </a:r>
            <a:r>
              <a:rPr lang="en" sz="1200">
                <a:latin typeface="Chivo"/>
                <a:ea typeface="Chivo"/>
                <a:cs typeface="Chivo"/>
                <a:sym typeface="Chivo"/>
              </a:rPr>
              <a:t>:</a:t>
            </a:r>
            <a:endParaRPr sz="1200">
              <a:latin typeface="Chivo"/>
              <a:ea typeface="Chivo"/>
              <a:cs typeface="Chivo"/>
              <a:sym typeface="Chiv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7"/>
          <p:cNvSpPr txBox="1"/>
          <p:nvPr>
            <p:ph idx="4294967295" type="ctrTitle"/>
          </p:nvPr>
        </p:nvSpPr>
        <p:spPr>
          <a:xfrm>
            <a:off x="457200" y="1850350"/>
            <a:ext cx="5486100" cy="1159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/>
              <a:t>S2 - Demo</a:t>
            </a:r>
            <a:endParaRPr sz="7200"/>
          </a:p>
        </p:txBody>
      </p:sp>
      <p:sp>
        <p:nvSpPr>
          <p:cNvPr id="313" name="Google Shape;313;p27"/>
          <p:cNvSpPr txBox="1"/>
          <p:nvPr>
            <p:ph idx="4294967295" type="subTitle"/>
          </p:nvPr>
        </p:nvSpPr>
        <p:spPr>
          <a:xfrm>
            <a:off x="457200" y="2992752"/>
            <a:ext cx="5486100" cy="7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Demonstrates searching for users, following &amp; unfollowing them, profile view, etc.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314" name="Google Shape;314;p27"/>
          <p:cNvSpPr/>
          <p:nvPr/>
        </p:nvSpPr>
        <p:spPr>
          <a:xfrm>
            <a:off x="7570680" y="2247629"/>
            <a:ext cx="283836" cy="271017"/>
          </a:xfrm>
          <a:custGeom>
            <a:rect b="b" l="l" r="r" t="t"/>
            <a:pathLst>
              <a:path extrusionOk="0" h="14460" w="15144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rotWithShape="0" algn="bl" dir="5400000" dist="9525">
              <a:srgbClr val="00001A">
                <a:alpha val="1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15" name="Google Shape;315;p27"/>
          <p:cNvGrpSpPr/>
          <p:nvPr/>
        </p:nvGrpSpPr>
        <p:grpSpPr>
          <a:xfrm>
            <a:off x="7218453" y="725678"/>
            <a:ext cx="1216091" cy="1216410"/>
            <a:chOff x="6654650" y="3665275"/>
            <a:chExt cx="409100" cy="409125"/>
          </a:xfrm>
        </p:grpSpPr>
        <p:sp>
          <p:nvSpPr>
            <p:cNvPr id="316" name="Google Shape;316;p27"/>
            <p:cNvSpPr/>
            <p:nvPr/>
          </p:nvSpPr>
          <p:spPr>
            <a:xfrm>
              <a:off x="6808525" y="3819150"/>
              <a:ext cx="211875" cy="211900"/>
            </a:xfrm>
            <a:custGeom>
              <a:rect b="b" l="l" r="r" t="t"/>
              <a:pathLst>
                <a:path extrusionOk="0" h="8476" w="8475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rotWithShape="0" algn="bl" dir="5400000" dist="9525">
                <a:srgbClr val="00001A">
                  <a:alpha val="15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27"/>
            <p:cNvSpPr/>
            <p:nvPr/>
          </p:nvSpPr>
          <p:spPr>
            <a:xfrm>
              <a:off x="6654650" y="3665275"/>
              <a:ext cx="409100" cy="409125"/>
            </a:xfrm>
            <a:custGeom>
              <a:rect b="b" l="l" r="r" t="t"/>
              <a:pathLst>
                <a:path extrusionOk="0" h="16365" w="16364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rotWithShape="0" algn="bl" dir="5400000" dist="9525">
                <a:srgbClr val="00001A">
                  <a:alpha val="15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18" name="Google Shape;318;p27"/>
          <p:cNvGrpSpPr/>
          <p:nvPr/>
        </p:nvGrpSpPr>
        <p:grpSpPr>
          <a:xfrm rot="1056970">
            <a:off x="6046093" y="1682069"/>
            <a:ext cx="803433" cy="803550"/>
            <a:chOff x="570875" y="4322250"/>
            <a:chExt cx="443300" cy="443325"/>
          </a:xfrm>
        </p:grpSpPr>
        <p:sp>
          <p:nvSpPr>
            <p:cNvPr id="319" name="Google Shape;319;p27"/>
            <p:cNvSpPr/>
            <p:nvPr/>
          </p:nvSpPr>
          <p:spPr>
            <a:xfrm>
              <a:off x="570875" y="4322250"/>
              <a:ext cx="443300" cy="443325"/>
            </a:xfrm>
            <a:custGeom>
              <a:rect b="b" l="l" r="r" t="t"/>
              <a:pathLst>
                <a:path extrusionOk="0" h="17733" w="17732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rotWithShape="0" algn="bl" dir="5400000" dist="9525">
                <a:srgbClr val="00001A">
                  <a:alpha val="15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27"/>
            <p:cNvSpPr/>
            <p:nvPr/>
          </p:nvSpPr>
          <p:spPr>
            <a:xfrm>
              <a:off x="597725" y="4665400"/>
              <a:ext cx="73300" cy="73300"/>
            </a:xfrm>
            <a:custGeom>
              <a:rect b="b" l="l" r="r" t="t"/>
              <a:pathLst>
                <a:path extrusionOk="0" h="2932" w="2932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rotWithShape="0" algn="bl" dir="5400000" dist="9525">
                <a:srgbClr val="00001A">
                  <a:alpha val="15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27"/>
            <p:cNvSpPr/>
            <p:nvPr/>
          </p:nvSpPr>
          <p:spPr>
            <a:xfrm>
              <a:off x="654525" y="4708150"/>
              <a:ext cx="47025" cy="47025"/>
            </a:xfrm>
            <a:custGeom>
              <a:rect b="b" l="l" r="r" t="t"/>
              <a:pathLst>
                <a:path extrusionOk="0" h="1881" w="1881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rotWithShape="0" algn="bl" dir="5400000" dist="9525">
                <a:srgbClr val="00001A">
                  <a:alpha val="15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27"/>
            <p:cNvSpPr/>
            <p:nvPr/>
          </p:nvSpPr>
          <p:spPr>
            <a:xfrm>
              <a:off x="581250" y="4634875"/>
              <a:ext cx="47050" cy="47050"/>
            </a:xfrm>
            <a:custGeom>
              <a:rect b="b" l="l" r="r" t="t"/>
              <a:pathLst>
                <a:path extrusionOk="0" h="1882" w="1882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rotWithShape="0" algn="bl" dir="5400000" dist="9525">
                <a:srgbClr val="00001A">
                  <a:alpha val="15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3" name="Google Shape;323;p27"/>
          <p:cNvSpPr/>
          <p:nvPr/>
        </p:nvSpPr>
        <p:spPr>
          <a:xfrm rot="2466685">
            <a:off x="6136548" y="961352"/>
            <a:ext cx="394362" cy="376550"/>
          </a:xfrm>
          <a:custGeom>
            <a:rect b="b" l="l" r="r" t="t"/>
            <a:pathLst>
              <a:path extrusionOk="0" h="14460" w="15144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rotWithShape="0" algn="bl" dir="5400000" dist="9525">
              <a:srgbClr val="00001A">
                <a:alpha val="1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27"/>
          <p:cNvSpPr/>
          <p:nvPr/>
        </p:nvSpPr>
        <p:spPr>
          <a:xfrm rot="-1609489">
            <a:off x="6713312" y="1198287"/>
            <a:ext cx="283826" cy="271006"/>
          </a:xfrm>
          <a:custGeom>
            <a:rect b="b" l="l" r="r" t="t"/>
            <a:pathLst>
              <a:path extrusionOk="0" h="14460" w="15144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rotWithShape="0" algn="bl" dir="5400000" dist="9525">
              <a:srgbClr val="00001A">
                <a:alpha val="1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27"/>
          <p:cNvSpPr/>
          <p:nvPr/>
        </p:nvSpPr>
        <p:spPr>
          <a:xfrm rot="2926195">
            <a:off x="8434174" y="1412981"/>
            <a:ext cx="212540" cy="202941"/>
          </a:xfrm>
          <a:custGeom>
            <a:rect b="b" l="l" r="r" t="t"/>
            <a:pathLst>
              <a:path extrusionOk="0" h="14460" w="15144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rotWithShape="0" algn="bl" dir="5400000" dist="9525">
              <a:srgbClr val="00001A">
                <a:alpha val="1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27"/>
          <p:cNvSpPr/>
          <p:nvPr/>
        </p:nvSpPr>
        <p:spPr>
          <a:xfrm rot="-1609101">
            <a:off x="7513412" y="329101"/>
            <a:ext cx="191497" cy="182848"/>
          </a:xfrm>
          <a:custGeom>
            <a:rect b="b" l="l" r="r" t="t"/>
            <a:pathLst>
              <a:path extrusionOk="0" h="14460" w="15144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rotWithShape="0" algn="bl" dir="5400000" dist="9525">
              <a:srgbClr val="00001A">
                <a:alpha val="1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27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8"/>
          <p:cNvSpPr txBox="1"/>
          <p:nvPr>
            <p:ph idx="4294967295" type="body"/>
          </p:nvPr>
        </p:nvSpPr>
        <p:spPr>
          <a:xfrm>
            <a:off x="457200" y="785750"/>
            <a:ext cx="2743200" cy="3575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Follow &amp; Unfollow</a:t>
            </a:r>
            <a:endParaRPr b="1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800"/>
              <a:buAutoNum type="arabicPeriod"/>
            </a:pPr>
            <a:r>
              <a:rPr lang="en" sz="1800">
                <a:solidFill>
                  <a:srgbClr val="FFFFFF"/>
                </a:solidFill>
              </a:rPr>
              <a:t>Melissa searches for Louis and follows him.</a:t>
            </a:r>
            <a:endParaRPr sz="1800"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AutoNum type="arabicPeriod"/>
            </a:pPr>
            <a:r>
              <a:rPr lang="en" sz="1800">
                <a:solidFill>
                  <a:srgbClr val="FFFFFF"/>
                </a:solidFill>
              </a:rPr>
              <a:t>Louis sees Melissa in his “followers” tab and follows her. She then shows up on his “following” tab.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333" name="Google Shape;333;p28"/>
          <p:cNvSpPr/>
          <p:nvPr/>
        </p:nvSpPr>
        <p:spPr>
          <a:xfrm>
            <a:off x="3666600" y="819025"/>
            <a:ext cx="2007300" cy="357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Chivo"/>
                <a:ea typeface="Chivo"/>
                <a:cs typeface="Chivo"/>
                <a:sym typeface="Chivo"/>
              </a:rPr>
              <a:t>Place your screenshot here</a:t>
            </a:r>
            <a:endParaRPr sz="1000">
              <a:solidFill>
                <a:srgbClr val="FFFFFF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334" name="Google Shape;334;p28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grpSp>
        <p:nvGrpSpPr>
          <p:cNvPr id="335" name="Google Shape;335;p28"/>
          <p:cNvGrpSpPr/>
          <p:nvPr/>
        </p:nvGrpSpPr>
        <p:grpSpPr>
          <a:xfrm>
            <a:off x="3586108" y="388521"/>
            <a:ext cx="2138489" cy="4414695"/>
            <a:chOff x="2547150" y="238125"/>
            <a:chExt cx="2525675" cy="5238750"/>
          </a:xfrm>
        </p:grpSpPr>
        <p:sp>
          <p:nvSpPr>
            <p:cNvPr id="336" name="Google Shape;336;p28"/>
            <p:cNvSpPr/>
            <p:nvPr/>
          </p:nvSpPr>
          <p:spPr>
            <a:xfrm>
              <a:off x="2547150" y="238125"/>
              <a:ext cx="2525675" cy="5238750"/>
            </a:xfrm>
            <a:custGeom>
              <a:rect b="b" l="l" r="r" t="t"/>
              <a:pathLst>
                <a:path extrusionOk="0" h="209550" w="101027">
                  <a:moveTo>
                    <a:pt x="98629" y="18886"/>
                  </a:moveTo>
                  <a:lnTo>
                    <a:pt x="98629" y="190364"/>
                  </a:lnTo>
                  <a:lnTo>
                    <a:pt x="2398" y="190364"/>
                  </a:lnTo>
                  <a:lnTo>
                    <a:pt x="2398" y="18886"/>
                  </a:lnTo>
                  <a:close/>
                  <a:moveTo>
                    <a:pt x="10343" y="0"/>
                  </a:moveTo>
                  <a:lnTo>
                    <a:pt x="9293" y="75"/>
                  </a:lnTo>
                  <a:lnTo>
                    <a:pt x="8244" y="225"/>
                  </a:lnTo>
                  <a:lnTo>
                    <a:pt x="7270" y="450"/>
                  </a:lnTo>
                  <a:lnTo>
                    <a:pt x="6295" y="824"/>
                  </a:lnTo>
                  <a:lnTo>
                    <a:pt x="5396" y="1274"/>
                  </a:lnTo>
                  <a:lnTo>
                    <a:pt x="4572" y="1799"/>
                  </a:lnTo>
                  <a:lnTo>
                    <a:pt x="3747" y="2398"/>
                  </a:lnTo>
                  <a:lnTo>
                    <a:pt x="2998" y="3073"/>
                  </a:lnTo>
                  <a:lnTo>
                    <a:pt x="2323" y="3747"/>
                  </a:lnTo>
                  <a:lnTo>
                    <a:pt x="1724" y="4572"/>
                  </a:lnTo>
                  <a:lnTo>
                    <a:pt x="1199" y="5396"/>
                  </a:lnTo>
                  <a:lnTo>
                    <a:pt x="824" y="6370"/>
                  </a:lnTo>
                  <a:lnTo>
                    <a:pt x="450" y="7270"/>
                  </a:lnTo>
                  <a:lnTo>
                    <a:pt x="225" y="8319"/>
                  </a:lnTo>
                  <a:lnTo>
                    <a:pt x="0" y="9293"/>
                  </a:lnTo>
                  <a:lnTo>
                    <a:pt x="0" y="10343"/>
                  </a:lnTo>
                  <a:lnTo>
                    <a:pt x="0" y="199207"/>
                  </a:lnTo>
                  <a:lnTo>
                    <a:pt x="0" y="200257"/>
                  </a:lnTo>
                  <a:lnTo>
                    <a:pt x="225" y="201231"/>
                  </a:lnTo>
                  <a:lnTo>
                    <a:pt x="450" y="202280"/>
                  </a:lnTo>
                  <a:lnTo>
                    <a:pt x="824" y="203180"/>
                  </a:lnTo>
                  <a:lnTo>
                    <a:pt x="1199" y="204154"/>
                  </a:lnTo>
                  <a:lnTo>
                    <a:pt x="1724" y="204978"/>
                  </a:lnTo>
                  <a:lnTo>
                    <a:pt x="2323" y="205803"/>
                  </a:lnTo>
                  <a:lnTo>
                    <a:pt x="2998" y="206477"/>
                  </a:lnTo>
                  <a:lnTo>
                    <a:pt x="3747" y="207152"/>
                  </a:lnTo>
                  <a:lnTo>
                    <a:pt x="4572" y="207751"/>
                  </a:lnTo>
                  <a:lnTo>
                    <a:pt x="5396" y="208276"/>
                  </a:lnTo>
                  <a:lnTo>
                    <a:pt x="6295" y="208726"/>
                  </a:lnTo>
                  <a:lnTo>
                    <a:pt x="7270" y="209100"/>
                  </a:lnTo>
                  <a:lnTo>
                    <a:pt x="8244" y="209325"/>
                  </a:lnTo>
                  <a:lnTo>
                    <a:pt x="9293" y="209475"/>
                  </a:lnTo>
                  <a:lnTo>
                    <a:pt x="10343" y="209550"/>
                  </a:lnTo>
                  <a:lnTo>
                    <a:pt x="90610" y="209550"/>
                  </a:lnTo>
                  <a:lnTo>
                    <a:pt x="91659" y="209475"/>
                  </a:lnTo>
                  <a:lnTo>
                    <a:pt x="92708" y="209325"/>
                  </a:lnTo>
                  <a:lnTo>
                    <a:pt x="93682" y="209100"/>
                  </a:lnTo>
                  <a:lnTo>
                    <a:pt x="94657" y="208726"/>
                  </a:lnTo>
                  <a:lnTo>
                    <a:pt x="95556" y="208276"/>
                  </a:lnTo>
                  <a:lnTo>
                    <a:pt x="96455" y="207751"/>
                  </a:lnTo>
                  <a:lnTo>
                    <a:pt x="97205" y="207152"/>
                  </a:lnTo>
                  <a:lnTo>
                    <a:pt x="97954" y="206477"/>
                  </a:lnTo>
                  <a:lnTo>
                    <a:pt x="98629" y="205803"/>
                  </a:lnTo>
                  <a:lnTo>
                    <a:pt x="99228" y="204978"/>
                  </a:lnTo>
                  <a:lnTo>
                    <a:pt x="99753" y="204154"/>
                  </a:lnTo>
                  <a:lnTo>
                    <a:pt x="100203" y="203180"/>
                  </a:lnTo>
                  <a:lnTo>
                    <a:pt x="100577" y="202280"/>
                  </a:lnTo>
                  <a:lnTo>
                    <a:pt x="100802" y="201231"/>
                  </a:lnTo>
                  <a:lnTo>
                    <a:pt x="100952" y="200257"/>
                  </a:lnTo>
                  <a:lnTo>
                    <a:pt x="101027" y="199207"/>
                  </a:lnTo>
                  <a:lnTo>
                    <a:pt x="101027" y="10343"/>
                  </a:lnTo>
                  <a:lnTo>
                    <a:pt x="100952" y="9293"/>
                  </a:lnTo>
                  <a:lnTo>
                    <a:pt x="100802" y="8319"/>
                  </a:lnTo>
                  <a:lnTo>
                    <a:pt x="100577" y="7270"/>
                  </a:lnTo>
                  <a:lnTo>
                    <a:pt x="100203" y="6370"/>
                  </a:lnTo>
                  <a:lnTo>
                    <a:pt x="99753" y="5396"/>
                  </a:lnTo>
                  <a:lnTo>
                    <a:pt x="99228" y="4572"/>
                  </a:lnTo>
                  <a:lnTo>
                    <a:pt x="98629" y="3747"/>
                  </a:lnTo>
                  <a:lnTo>
                    <a:pt x="97954" y="3073"/>
                  </a:lnTo>
                  <a:lnTo>
                    <a:pt x="97205" y="2398"/>
                  </a:lnTo>
                  <a:lnTo>
                    <a:pt x="96455" y="1799"/>
                  </a:lnTo>
                  <a:lnTo>
                    <a:pt x="95556" y="1274"/>
                  </a:lnTo>
                  <a:lnTo>
                    <a:pt x="94657" y="824"/>
                  </a:lnTo>
                  <a:lnTo>
                    <a:pt x="93682" y="450"/>
                  </a:lnTo>
                  <a:lnTo>
                    <a:pt x="92708" y="225"/>
                  </a:lnTo>
                  <a:lnTo>
                    <a:pt x="91659" y="75"/>
                  </a:lnTo>
                  <a:lnTo>
                    <a:pt x="906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9525">
                <a:srgbClr val="00001A">
                  <a:alpha val="15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28"/>
            <p:cNvSpPr/>
            <p:nvPr/>
          </p:nvSpPr>
          <p:spPr>
            <a:xfrm>
              <a:off x="3557025" y="5147100"/>
              <a:ext cx="504050" cy="179900"/>
            </a:xfrm>
            <a:custGeom>
              <a:rect b="b" l="l" r="r" t="t"/>
              <a:pathLst>
                <a:path extrusionOk="0" h="7196" w="20162">
                  <a:moveTo>
                    <a:pt x="3598" y="0"/>
                  </a:moveTo>
                  <a:lnTo>
                    <a:pt x="2849" y="75"/>
                  </a:lnTo>
                  <a:lnTo>
                    <a:pt x="2174" y="300"/>
                  </a:lnTo>
                  <a:lnTo>
                    <a:pt x="1575" y="600"/>
                  </a:lnTo>
                  <a:lnTo>
                    <a:pt x="1050" y="1050"/>
                  </a:lnTo>
                  <a:lnTo>
                    <a:pt x="600" y="1574"/>
                  </a:lnTo>
                  <a:lnTo>
                    <a:pt x="301" y="2174"/>
                  </a:lnTo>
                  <a:lnTo>
                    <a:pt x="76" y="2848"/>
                  </a:lnTo>
                  <a:lnTo>
                    <a:pt x="1" y="3598"/>
                  </a:lnTo>
                  <a:lnTo>
                    <a:pt x="76" y="4347"/>
                  </a:lnTo>
                  <a:lnTo>
                    <a:pt x="301" y="5022"/>
                  </a:lnTo>
                  <a:lnTo>
                    <a:pt x="600" y="5621"/>
                  </a:lnTo>
                  <a:lnTo>
                    <a:pt x="1050" y="6146"/>
                  </a:lnTo>
                  <a:lnTo>
                    <a:pt x="1575" y="6596"/>
                  </a:lnTo>
                  <a:lnTo>
                    <a:pt x="2174" y="6896"/>
                  </a:lnTo>
                  <a:lnTo>
                    <a:pt x="2849" y="7120"/>
                  </a:lnTo>
                  <a:lnTo>
                    <a:pt x="3598" y="7195"/>
                  </a:lnTo>
                  <a:lnTo>
                    <a:pt x="16639" y="7195"/>
                  </a:lnTo>
                  <a:lnTo>
                    <a:pt x="17313" y="7120"/>
                  </a:lnTo>
                  <a:lnTo>
                    <a:pt x="17988" y="6896"/>
                  </a:lnTo>
                  <a:lnTo>
                    <a:pt x="18587" y="6596"/>
                  </a:lnTo>
                  <a:lnTo>
                    <a:pt x="19112" y="6146"/>
                  </a:lnTo>
                  <a:lnTo>
                    <a:pt x="19562" y="5621"/>
                  </a:lnTo>
                  <a:lnTo>
                    <a:pt x="19861" y="5022"/>
                  </a:lnTo>
                  <a:lnTo>
                    <a:pt x="20086" y="4347"/>
                  </a:lnTo>
                  <a:lnTo>
                    <a:pt x="20161" y="3598"/>
                  </a:lnTo>
                  <a:lnTo>
                    <a:pt x="20086" y="2848"/>
                  </a:lnTo>
                  <a:lnTo>
                    <a:pt x="19861" y="2174"/>
                  </a:lnTo>
                  <a:lnTo>
                    <a:pt x="19562" y="1574"/>
                  </a:lnTo>
                  <a:lnTo>
                    <a:pt x="19112" y="1050"/>
                  </a:lnTo>
                  <a:lnTo>
                    <a:pt x="18587" y="600"/>
                  </a:lnTo>
                  <a:lnTo>
                    <a:pt x="17988" y="300"/>
                  </a:lnTo>
                  <a:lnTo>
                    <a:pt x="17313" y="75"/>
                  </a:lnTo>
                  <a:lnTo>
                    <a:pt x="16639" y="0"/>
                  </a:lnTo>
                  <a:close/>
                </a:path>
              </a:pathLst>
            </a:custGeom>
            <a:solidFill>
              <a:srgbClr val="CFDC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28"/>
            <p:cNvSpPr/>
            <p:nvPr/>
          </p:nvSpPr>
          <p:spPr>
            <a:xfrm>
              <a:off x="3008050" y="423600"/>
              <a:ext cx="99325" cy="99325"/>
            </a:xfrm>
            <a:custGeom>
              <a:rect b="b" l="l" r="r" t="t"/>
              <a:pathLst>
                <a:path extrusionOk="0" h="3973" w="3973">
                  <a:moveTo>
                    <a:pt x="2024" y="1"/>
                  </a:moveTo>
                  <a:lnTo>
                    <a:pt x="1575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1" y="1200"/>
                  </a:lnTo>
                  <a:lnTo>
                    <a:pt x="76" y="1575"/>
                  </a:lnTo>
                  <a:lnTo>
                    <a:pt x="1" y="2024"/>
                  </a:lnTo>
                  <a:lnTo>
                    <a:pt x="76" y="2399"/>
                  </a:lnTo>
                  <a:lnTo>
                    <a:pt x="151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5" y="3973"/>
                  </a:lnTo>
                  <a:lnTo>
                    <a:pt x="2399" y="3973"/>
                  </a:lnTo>
                  <a:lnTo>
                    <a:pt x="2774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4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rgbClr val="CFDC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3566400" y="434850"/>
              <a:ext cx="487175" cy="76850"/>
            </a:xfrm>
            <a:custGeom>
              <a:rect b="b" l="l" r="r" t="t"/>
              <a:pathLst>
                <a:path extrusionOk="0" h="3074" w="19487">
                  <a:moveTo>
                    <a:pt x="1275" y="0"/>
                  </a:moveTo>
                  <a:lnTo>
                    <a:pt x="1050" y="75"/>
                  </a:lnTo>
                  <a:lnTo>
                    <a:pt x="750" y="150"/>
                  </a:lnTo>
                  <a:lnTo>
                    <a:pt x="525" y="300"/>
                  </a:lnTo>
                  <a:lnTo>
                    <a:pt x="375" y="450"/>
                  </a:lnTo>
                  <a:lnTo>
                    <a:pt x="225" y="675"/>
                  </a:lnTo>
                  <a:lnTo>
                    <a:pt x="75" y="975"/>
                  </a:lnTo>
                  <a:lnTo>
                    <a:pt x="1" y="1274"/>
                  </a:lnTo>
                  <a:lnTo>
                    <a:pt x="1" y="1574"/>
                  </a:lnTo>
                  <a:lnTo>
                    <a:pt x="1" y="1874"/>
                  </a:lnTo>
                  <a:lnTo>
                    <a:pt x="75" y="2174"/>
                  </a:lnTo>
                  <a:lnTo>
                    <a:pt x="225" y="2399"/>
                  </a:lnTo>
                  <a:lnTo>
                    <a:pt x="375" y="2623"/>
                  </a:lnTo>
                  <a:lnTo>
                    <a:pt x="525" y="2773"/>
                  </a:lnTo>
                  <a:lnTo>
                    <a:pt x="750" y="2923"/>
                  </a:lnTo>
                  <a:lnTo>
                    <a:pt x="1050" y="2998"/>
                  </a:lnTo>
                  <a:lnTo>
                    <a:pt x="1275" y="3073"/>
                  </a:lnTo>
                  <a:lnTo>
                    <a:pt x="18137" y="3073"/>
                  </a:lnTo>
                  <a:lnTo>
                    <a:pt x="18437" y="2998"/>
                  </a:lnTo>
                  <a:lnTo>
                    <a:pt x="18662" y="2923"/>
                  </a:lnTo>
                  <a:lnTo>
                    <a:pt x="18887" y="2773"/>
                  </a:lnTo>
                  <a:lnTo>
                    <a:pt x="19112" y="2623"/>
                  </a:lnTo>
                  <a:lnTo>
                    <a:pt x="19262" y="2399"/>
                  </a:lnTo>
                  <a:lnTo>
                    <a:pt x="19337" y="2174"/>
                  </a:lnTo>
                  <a:lnTo>
                    <a:pt x="19412" y="1874"/>
                  </a:lnTo>
                  <a:lnTo>
                    <a:pt x="19486" y="1574"/>
                  </a:lnTo>
                  <a:lnTo>
                    <a:pt x="19412" y="1274"/>
                  </a:lnTo>
                  <a:lnTo>
                    <a:pt x="19337" y="975"/>
                  </a:lnTo>
                  <a:lnTo>
                    <a:pt x="19262" y="675"/>
                  </a:lnTo>
                  <a:lnTo>
                    <a:pt x="19112" y="450"/>
                  </a:lnTo>
                  <a:lnTo>
                    <a:pt x="18887" y="300"/>
                  </a:lnTo>
                  <a:lnTo>
                    <a:pt x="18662" y="150"/>
                  </a:lnTo>
                  <a:lnTo>
                    <a:pt x="18437" y="75"/>
                  </a:lnTo>
                  <a:lnTo>
                    <a:pt x="18137" y="0"/>
                  </a:lnTo>
                  <a:close/>
                </a:path>
              </a:pathLst>
            </a:custGeom>
            <a:solidFill>
              <a:srgbClr val="CFDC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40" name="Google Shape;34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3801" y="785638"/>
            <a:ext cx="2040099" cy="3628623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28"/>
          <p:cNvSpPr/>
          <p:nvPr/>
        </p:nvSpPr>
        <p:spPr>
          <a:xfrm>
            <a:off x="6285975" y="812450"/>
            <a:ext cx="2007300" cy="357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Chivo"/>
                <a:ea typeface="Chivo"/>
                <a:cs typeface="Chivo"/>
                <a:sym typeface="Chivo"/>
              </a:rPr>
              <a:t>Place your screenshot here</a:t>
            </a:r>
            <a:endParaRPr sz="1000">
              <a:solidFill>
                <a:srgbClr val="FFFFFF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grpSp>
        <p:nvGrpSpPr>
          <p:cNvPr id="342" name="Google Shape;342;p28"/>
          <p:cNvGrpSpPr/>
          <p:nvPr/>
        </p:nvGrpSpPr>
        <p:grpSpPr>
          <a:xfrm>
            <a:off x="6205486" y="383749"/>
            <a:ext cx="2133690" cy="4412599"/>
            <a:chOff x="2547150" y="238125"/>
            <a:chExt cx="2525675" cy="5238750"/>
          </a:xfrm>
        </p:grpSpPr>
        <p:sp>
          <p:nvSpPr>
            <p:cNvPr id="343" name="Google Shape;343;p28"/>
            <p:cNvSpPr/>
            <p:nvPr/>
          </p:nvSpPr>
          <p:spPr>
            <a:xfrm>
              <a:off x="2547150" y="238125"/>
              <a:ext cx="2525675" cy="5238750"/>
            </a:xfrm>
            <a:custGeom>
              <a:rect b="b" l="l" r="r" t="t"/>
              <a:pathLst>
                <a:path extrusionOk="0" h="209550" w="101027">
                  <a:moveTo>
                    <a:pt x="98629" y="18886"/>
                  </a:moveTo>
                  <a:lnTo>
                    <a:pt x="98629" y="190364"/>
                  </a:lnTo>
                  <a:lnTo>
                    <a:pt x="2398" y="190364"/>
                  </a:lnTo>
                  <a:lnTo>
                    <a:pt x="2398" y="18886"/>
                  </a:lnTo>
                  <a:close/>
                  <a:moveTo>
                    <a:pt x="10343" y="0"/>
                  </a:moveTo>
                  <a:lnTo>
                    <a:pt x="9293" y="75"/>
                  </a:lnTo>
                  <a:lnTo>
                    <a:pt x="8244" y="225"/>
                  </a:lnTo>
                  <a:lnTo>
                    <a:pt x="7270" y="450"/>
                  </a:lnTo>
                  <a:lnTo>
                    <a:pt x="6295" y="824"/>
                  </a:lnTo>
                  <a:lnTo>
                    <a:pt x="5396" y="1274"/>
                  </a:lnTo>
                  <a:lnTo>
                    <a:pt x="4572" y="1799"/>
                  </a:lnTo>
                  <a:lnTo>
                    <a:pt x="3747" y="2398"/>
                  </a:lnTo>
                  <a:lnTo>
                    <a:pt x="2998" y="3073"/>
                  </a:lnTo>
                  <a:lnTo>
                    <a:pt x="2323" y="3747"/>
                  </a:lnTo>
                  <a:lnTo>
                    <a:pt x="1724" y="4572"/>
                  </a:lnTo>
                  <a:lnTo>
                    <a:pt x="1199" y="5396"/>
                  </a:lnTo>
                  <a:lnTo>
                    <a:pt x="824" y="6370"/>
                  </a:lnTo>
                  <a:lnTo>
                    <a:pt x="450" y="7270"/>
                  </a:lnTo>
                  <a:lnTo>
                    <a:pt x="225" y="8319"/>
                  </a:lnTo>
                  <a:lnTo>
                    <a:pt x="0" y="9293"/>
                  </a:lnTo>
                  <a:lnTo>
                    <a:pt x="0" y="10343"/>
                  </a:lnTo>
                  <a:lnTo>
                    <a:pt x="0" y="199207"/>
                  </a:lnTo>
                  <a:lnTo>
                    <a:pt x="0" y="200257"/>
                  </a:lnTo>
                  <a:lnTo>
                    <a:pt x="225" y="201231"/>
                  </a:lnTo>
                  <a:lnTo>
                    <a:pt x="450" y="202280"/>
                  </a:lnTo>
                  <a:lnTo>
                    <a:pt x="824" y="203180"/>
                  </a:lnTo>
                  <a:lnTo>
                    <a:pt x="1199" y="204154"/>
                  </a:lnTo>
                  <a:lnTo>
                    <a:pt x="1724" y="204978"/>
                  </a:lnTo>
                  <a:lnTo>
                    <a:pt x="2323" y="205803"/>
                  </a:lnTo>
                  <a:lnTo>
                    <a:pt x="2998" y="206477"/>
                  </a:lnTo>
                  <a:lnTo>
                    <a:pt x="3747" y="207152"/>
                  </a:lnTo>
                  <a:lnTo>
                    <a:pt x="4572" y="207751"/>
                  </a:lnTo>
                  <a:lnTo>
                    <a:pt x="5396" y="208276"/>
                  </a:lnTo>
                  <a:lnTo>
                    <a:pt x="6295" y="208726"/>
                  </a:lnTo>
                  <a:lnTo>
                    <a:pt x="7270" y="209100"/>
                  </a:lnTo>
                  <a:lnTo>
                    <a:pt x="8244" y="209325"/>
                  </a:lnTo>
                  <a:lnTo>
                    <a:pt x="9293" y="209475"/>
                  </a:lnTo>
                  <a:lnTo>
                    <a:pt x="10343" y="209550"/>
                  </a:lnTo>
                  <a:lnTo>
                    <a:pt x="90610" y="209550"/>
                  </a:lnTo>
                  <a:lnTo>
                    <a:pt x="91659" y="209475"/>
                  </a:lnTo>
                  <a:lnTo>
                    <a:pt x="92708" y="209325"/>
                  </a:lnTo>
                  <a:lnTo>
                    <a:pt x="93682" y="209100"/>
                  </a:lnTo>
                  <a:lnTo>
                    <a:pt x="94657" y="208726"/>
                  </a:lnTo>
                  <a:lnTo>
                    <a:pt x="95556" y="208276"/>
                  </a:lnTo>
                  <a:lnTo>
                    <a:pt x="96455" y="207751"/>
                  </a:lnTo>
                  <a:lnTo>
                    <a:pt x="97205" y="207152"/>
                  </a:lnTo>
                  <a:lnTo>
                    <a:pt x="97954" y="206477"/>
                  </a:lnTo>
                  <a:lnTo>
                    <a:pt x="98629" y="205803"/>
                  </a:lnTo>
                  <a:lnTo>
                    <a:pt x="99228" y="204978"/>
                  </a:lnTo>
                  <a:lnTo>
                    <a:pt x="99753" y="204154"/>
                  </a:lnTo>
                  <a:lnTo>
                    <a:pt x="100203" y="203180"/>
                  </a:lnTo>
                  <a:lnTo>
                    <a:pt x="100577" y="202280"/>
                  </a:lnTo>
                  <a:lnTo>
                    <a:pt x="100802" y="201231"/>
                  </a:lnTo>
                  <a:lnTo>
                    <a:pt x="100952" y="200257"/>
                  </a:lnTo>
                  <a:lnTo>
                    <a:pt x="101027" y="199207"/>
                  </a:lnTo>
                  <a:lnTo>
                    <a:pt x="101027" y="10343"/>
                  </a:lnTo>
                  <a:lnTo>
                    <a:pt x="100952" y="9293"/>
                  </a:lnTo>
                  <a:lnTo>
                    <a:pt x="100802" y="8319"/>
                  </a:lnTo>
                  <a:lnTo>
                    <a:pt x="100577" y="7270"/>
                  </a:lnTo>
                  <a:lnTo>
                    <a:pt x="100203" y="6370"/>
                  </a:lnTo>
                  <a:lnTo>
                    <a:pt x="99753" y="5396"/>
                  </a:lnTo>
                  <a:lnTo>
                    <a:pt x="99228" y="4572"/>
                  </a:lnTo>
                  <a:lnTo>
                    <a:pt x="98629" y="3747"/>
                  </a:lnTo>
                  <a:lnTo>
                    <a:pt x="97954" y="3073"/>
                  </a:lnTo>
                  <a:lnTo>
                    <a:pt x="97205" y="2398"/>
                  </a:lnTo>
                  <a:lnTo>
                    <a:pt x="96455" y="1799"/>
                  </a:lnTo>
                  <a:lnTo>
                    <a:pt x="95556" y="1274"/>
                  </a:lnTo>
                  <a:lnTo>
                    <a:pt x="94657" y="824"/>
                  </a:lnTo>
                  <a:lnTo>
                    <a:pt x="93682" y="450"/>
                  </a:lnTo>
                  <a:lnTo>
                    <a:pt x="92708" y="225"/>
                  </a:lnTo>
                  <a:lnTo>
                    <a:pt x="91659" y="75"/>
                  </a:lnTo>
                  <a:lnTo>
                    <a:pt x="906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9525">
                <a:srgbClr val="00001A">
                  <a:alpha val="15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28"/>
            <p:cNvSpPr/>
            <p:nvPr/>
          </p:nvSpPr>
          <p:spPr>
            <a:xfrm>
              <a:off x="3557025" y="5147100"/>
              <a:ext cx="504050" cy="179900"/>
            </a:xfrm>
            <a:custGeom>
              <a:rect b="b" l="l" r="r" t="t"/>
              <a:pathLst>
                <a:path extrusionOk="0" h="7196" w="20162">
                  <a:moveTo>
                    <a:pt x="3598" y="0"/>
                  </a:moveTo>
                  <a:lnTo>
                    <a:pt x="2849" y="75"/>
                  </a:lnTo>
                  <a:lnTo>
                    <a:pt x="2174" y="300"/>
                  </a:lnTo>
                  <a:lnTo>
                    <a:pt x="1575" y="600"/>
                  </a:lnTo>
                  <a:lnTo>
                    <a:pt x="1050" y="1050"/>
                  </a:lnTo>
                  <a:lnTo>
                    <a:pt x="600" y="1574"/>
                  </a:lnTo>
                  <a:lnTo>
                    <a:pt x="301" y="2174"/>
                  </a:lnTo>
                  <a:lnTo>
                    <a:pt x="76" y="2848"/>
                  </a:lnTo>
                  <a:lnTo>
                    <a:pt x="1" y="3598"/>
                  </a:lnTo>
                  <a:lnTo>
                    <a:pt x="76" y="4347"/>
                  </a:lnTo>
                  <a:lnTo>
                    <a:pt x="301" y="5022"/>
                  </a:lnTo>
                  <a:lnTo>
                    <a:pt x="600" y="5621"/>
                  </a:lnTo>
                  <a:lnTo>
                    <a:pt x="1050" y="6146"/>
                  </a:lnTo>
                  <a:lnTo>
                    <a:pt x="1575" y="6596"/>
                  </a:lnTo>
                  <a:lnTo>
                    <a:pt x="2174" y="6896"/>
                  </a:lnTo>
                  <a:lnTo>
                    <a:pt x="2849" y="7120"/>
                  </a:lnTo>
                  <a:lnTo>
                    <a:pt x="3598" y="7195"/>
                  </a:lnTo>
                  <a:lnTo>
                    <a:pt x="16639" y="7195"/>
                  </a:lnTo>
                  <a:lnTo>
                    <a:pt x="17313" y="7120"/>
                  </a:lnTo>
                  <a:lnTo>
                    <a:pt x="17988" y="6896"/>
                  </a:lnTo>
                  <a:lnTo>
                    <a:pt x="18587" y="6596"/>
                  </a:lnTo>
                  <a:lnTo>
                    <a:pt x="19112" y="6146"/>
                  </a:lnTo>
                  <a:lnTo>
                    <a:pt x="19562" y="5621"/>
                  </a:lnTo>
                  <a:lnTo>
                    <a:pt x="19861" y="5022"/>
                  </a:lnTo>
                  <a:lnTo>
                    <a:pt x="20086" y="4347"/>
                  </a:lnTo>
                  <a:lnTo>
                    <a:pt x="20161" y="3598"/>
                  </a:lnTo>
                  <a:lnTo>
                    <a:pt x="20086" y="2848"/>
                  </a:lnTo>
                  <a:lnTo>
                    <a:pt x="19861" y="2174"/>
                  </a:lnTo>
                  <a:lnTo>
                    <a:pt x="19562" y="1574"/>
                  </a:lnTo>
                  <a:lnTo>
                    <a:pt x="19112" y="1050"/>
                  </a:lnTo>
                  <a:lnTo>
                    <a:pt x="18587" y="600"/>
                  </a:lnTo>
                  <a:lnTo>
                    <a:pt x="17988" y="300"/>
                  </a:lnTo>
                  <a:lnTo>
                    <a:pt x="17313" y="75"/>
                  </a:lnTo>
                  <a:lnTo>
                    <a:pt x="16639" y="0"/>
                  </a:lnTo>
                  <a:close/>
                </a:path>
              </a:pathLst>
            </a:custGeom>
            <a:solidFill>
              <a:srgbClr val="CFDC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28"/>
            <p:cNvSpPr/>
            <p:nvPr/>
          </p:nvSpPr>
          <p:spPr>
            <a:xfrm>
              <a:off x="3008050" y="423600"/>
              <a:ext cx="99325" cy="99325"/>
            </a:xfrm>
            <a:custGeom>
              <a:rect b="b" l="l" r="r" t="t"/>
              <a:pathLst>
                <a:path extrusionOk="0" h="3973" w="3973">
                  <a:moveTo>
                    <a:pt x="2024" y="1"/>
                  </a:moveTo>
                  <a:lnTo>
                    <a:pt x="1575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1" y="1200"/>
                  </a:lnTo>
                  <a:lnTo>
                    <a:pt x="76" y="1575"/>
                  </a:lnTo>
                  <a:lnTo>
                    <a:pt x="1" y="2024"/>
                  </a:lnTo>
                  <a:lnTo>
                    <a:pt x="76" y="2399"/>
                  </a:lnTo>
                  <a:lnTo>
                    <a:pt x="151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5" y="3973"/>
                  </a:lnTo>
                  <a:lnTo>
                    <a:pt x="2399" y="3973"/>
                  </a:lnTo>
                  <a:lnTo>
                    <a:pt x="2774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4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rgbClr val="CFDC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28"/>
            <p:cNvSpPr/>
            <p:nvPr/>
          </p:nvSpPr>
          <p:spPr>
            <a:xfrm>
              <a:off x="3566400" y="434850"/>
              <a:ext cx="487175" cy="76850"/>
            </a:xfrm>
            <a:custGeom>
              <a:rect b="b" l="l" r="r" t="t"/>
              <a:pathLst>
                <a:path extrusionOk="0" h="3074" w="19487">
                  <a:moveTo>
                    <a:pt x="1275" y="0"/>
                  </a:moveTo>
                  <a:lnTo>
                    <a:pt x="1050" y="75"/>
                  </a:lnTo>
                  <a:lnTo>
                    <a:pt x="750" y="150"/>
                  </a:lnTo>
                  <a:lnTo>
                    <a:pt x="525" y="300"/>
                  </a:lnTo>
                  <a:lnTo>
                    <a:pt x="375" y="450"/>
                  </a:lnTo>
                  <a:lnTo>
                    <a:pt x="225" y="675"/>
                  </a:lnTo>
                  <a:lnTo>
                    <a:pt x="75" y="975"/>
                  </a:lnTo>
                  <a:lnTo>
                    <a:pt x="1" y="1274"/>
                  </a:lnTo>
                  <a:lnTo>
                    <a:pt x="1" y="1574"/>
                  </a:lnTo>
                  <a:lnTo>
                    <a:pt x="1" y="1874"/>
                  </a:lnTo>
                  <a:lnTo>
                    <a:pt x="75" y="2174"/>
                  </a:lnTo>
                  <a:lnTo>
                    <a:pt x="225" y="2399"/>
                  </a:lnTo>
                  <a:lnTo>
                    <a:pt x="375" y="2623"/>
                  </a:lnTo>
                  <a:lnTo>
                    <a:pt x="525" y="2773"/>
                  </a:lnTo>
                  <a:lnTo>
                    <a:pt x="750" y="2923"/>
                  </a:lnTo>
                  <a:lnTo>
                    <a:pt x="1050" y="2998"/>
                  </a:lnTo>
                  <a:lnTo>
                    <a:pt x="1275" y="3073"/>
                  </a:lnTo>
                  <a:lnTo>
                    <a:pt x="18137" y="3073"/>
                  </a:lnTo>
                  <a:lnTo>
                    <a:pt x="18437" y="2998"/>
                  </a:lnTo>
                  <a:lnTo>
                    <a:pt x="18662" y="2923"/>
                  </a:lnTo>
                  <a:lnTo>
                    <a:pt x="18887" y="2773"/>
                  </a:lnTo>
                  <a:lnTo>
                    <a:pt x="19112" y="2623"/>
                  </a:lnTo>
                  <a:lnTo>
                    <a:pt x="19262" y="2399"/>
                  </a:lnTo>
                  <a:lnTo>
                    <a:pt x="19337" y="2174"/>
                  </a:lnTo>
                  <a:lnTo>
                    <a:pt x="19412" y="1874"/>
                  </a:lnTo>
                  <a:lnTo>
                    <a:pt x="19486" y="1574"/>
                  </a:lnTo>
                  <a:lnTo>
                    <a:pt x="19412" y="1274"/>
                  </a:lnTo>
                  <a:lnTo>
                    <a:pt x="19337" y="975"/>
                  </a:lnTo>
                  <a:lnTo>
                    <a:pt x="19262" y="675"/>
                  </a:lnTo>
                  <a:lnTo>
                    <a:pt x="19112" y="450"/>
                  </a:lnTo>
                  <a:lnTo>
                    <a:pt x="18887" y="300"/>
                  </a:lnTo>
                  <a:lnTo>
                    <a:pt x="18662" y="150"/>
                  </a:lnTo>
                  <a:lnTo>
                    <a:pt x="18437" y="75"/>
                  </a:lnTo>
                  <a:lnTo>
                    <a:pt x="18137" y="0"/>
                  </a:lnTo>
                  <a:close/>
                </a:path>
              </a:pathLst>
            </a:custGeom>
            <a:solidFill>
              <a:srgbClr val="CFDC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47" name="Google Shape;347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53176" y="779063"/>
            <a:ext cx="2040099" cy="3628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9"/>
          <p:cNvSpPr txBox="1"/>
          <p:nvPr>
            <p:ph type="ctrTitle"/>
          </p:nvPr>
        </p:nvSpPr>
        <p:spPr>
          <a:xfrm>
            <a:off x="457200" y="1430950"/>
            <a:ext cx="5486400" cy="1159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-508000" lvl="0" marL="457200" rtl="0" algn="l">
              <a:spcBef>
                <a:spcPts val="0"/>
              </a:spcBef>
              <a:spcAft>
                <a:spcPts val="0"/>
              </a:spcAft>
              <a:buSzPts val="4400"/>
              <a:buAutoNum type="arabicPeriod" startAt="3"/>
            </a:pPr>
            <a:r>
              <a:rPr lang="en"/>
              <a:t>Activity Feed</a:t>
            </a:r>
            <a:endParaRPr/>
          </a:p>
        </p:txBody>
      </p:sp>
      <p:sp>
        <p:nvSpPr>
          <p:cNvPr id="353" name="Google Shape;353;p29"/>
          <p:cNvSpPr txBox="1"/>
          <p:nvPr>
            <p:ph idx="1" type="subTitle"/>
          </p:nvPr>
        </p:nvSpPr>
        <p:spPr>
          <a:xfrm>
            <a:off x="457200" y="2763852"/>
            <a:ext cx="5486400" cy="7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Developing an algorithm to retrieve and maintain up-to-date information from the database.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0"/>
          <p:cNvSpPr txBox="1"/>
          <p:nvPr>
            <p:ph type="title"/>
          </p:nvPr>
        </p:nvSpPr>
        <p:spPr>
          <a:xfrm>
            <a:off x="590550" y="361850"/>
            <a:ext cx="5298600" cy="1102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AutoNum type="arabicPeriod"/>
            </a:pPr>
            <a:r>
              <a:rPr lang="en"/>
              <a:t>Algorithm based on post’s timestamp.</a:t>
            </a:r>
            <a:endParaRPr/>
          </a:p>
        </p:txBody>
      </p:sp>
      <p:sp>
        <p:nvSpPr>
          <p:cNvPr id="359" name="Google Shape;359;p30"/>
          <p:cNvSpPr txBox="1"/>
          <p:nvPr>
            <p:ph idx="1" type="body"/>
          </p:nvPr>
        </p:nvSpPr>
        <p:spPr>
          <a:xfrm>
            <a:off x="590550" y="2640400"/>
            <a:ext cx="5486400" cy="1205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SzPts val="1800"/>
              <a:buChar char="▰"/>
            </a:pPr>
            <a:r>
              <a:rPr lang="en" sz="1800"/>
              <a:t>Currently used in the App</a:t>
            </a:r>
            <a:endParaRPr sz="18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SzPts val="1800"/>
              <a:buChar char="▰"/>
            </a:pPr>
            <a:r>
              <a:rPr lang="en" sz="1800"/>
              <a:t>Display all posts from friends the app user follows sorted by the order they were created.</a:t>
            </a:r>
            <a:endParaRPr sz="1800"/>
          </a:p>
        </p:txBody>
      </p:sp>
      <p:sp>
        <p:nvSpPr>
          <p:cNvPr id="360" name="Google Shape;360;p30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61" name="Google Shape;36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5725" y="1005813"/>
            <a:ext cx="1835550" cy="3352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2" name="Google Shape;362;p30"/>
          <p:cNvGrpSpPr/>
          <p:nvPr/>
        </p:nvGrpSpPr>
        <p:grpSpPr>
          <a:xfrm>
            <a:off x="6319581" y="633430"/>
            <a:ext cx="1927848" cy="4126783"/>
            <a:chOff x="2547150" y="56523"/>
            <a:chExt cx="2525675" cy="5270477"/>
          </a:xfrm>
        </p:grpSpPr>
        <p:sp>
          <p:nvSpPr>
            <p:cNvPr id="363" name="Google Shape;363;p30"/>
            <p:cNvSpPr/>
            <p:nvPr/>
          </p:nvSpPr>
          <p:spPr>
            <a:xfrm>
              <a:off x="2547150" y="56523"/>
              <a:ext cx="2525675" cy="5238750"/>
            </a:xfrm>
            <a:custGeom>
              <a:rect b="b" l="l" r="r" t="t"/>
              <a:pathLst>
                <a:path extrusionOk="0" h="209550" w="101027">
                  <a:moveTo>
                    <a:pt x="98629" y="18886"/>
                  </a:moveTo>
                  <a:lnTo>
                    <a:pt x="98629" y="190364"/>
                  </a:lnTo>
                  <a:lnTo>
                    <a:pt x="2398" y="190364"/>
                  </a:lnTo>
                  <a:lnTo>
                    <a:pt x="2398" y="18886"/>
                  </a:lnTo>
                  <a:close/>
                  <a:moveTo>
                    <a:pt x="10343" y="0"/>
                  </a:moveTo>
                  <a:lnTo>
                    <a:pt x="9293" y="75"/>
                  </a:lnTo>
                  <a:lnTo>
                    <a:pt x="8244" y="225"/>
                  </a:lnTo>
                  <a:lnTo>
                    <a:pt x="7270" y="450"/>
                  </a:lnTo>
                  <a:lnTo>
                    <a:pt x="6295" y="824"/>
                  </a:lnTo>
                  <a:lnTo>
                    <a:pt x="5396" y="1274"/>
                  </a:lnTo>
                  <a:lnTo>
                    <a:pt x="4572" y="1799"/>
                  </a:lnTo>
                  <a:lnTo>
                    <a:pt x="3747" y="2398"/>
                  </a:lnTo>
                  <a:lnTo>
                    <a:pt x="2998" y="3073"/>
                  </a:lnTo>
                  <a:lnTo>
                    <a:pt x="2323" y="3747"/>
                  </a:lnTo>
                  <a:lnTo>
                    <a:pt x="1724" y="4572"/>
                  </a:lnTo>
                  <a:lnTo>
                    <a:pt x="1199" y="5396"/>
                  </a:lnTo>
                  <a:lnTo>
                    <a:pt x="824" y="6370"/>
                  </a:lnTo>
                  <a:lnTo>
                    <a:pt x="450" y="7270"/>
                  </a:lnTo>
                  <a:lnTo>
                    <a:pt x="225" y="8319"/>
                  </a:lnTo>
                  <a:lnTo>
                    <a:pt x="0" y="9293"/>
                  </a:lnTo>
                  <a:lnTo>
                    <a:pt x="0" y="10343"/>
                  </a:lnTo>
                  <a:lnTo>
                    <a:pt x="0" y="199207"/>
                  </a:lnTo>
                  <a:lnTo>
                    <a:pt x="0" y="200257"/>
                  </a:lnTo>
                  <a:lnTo>
                    <a:pt x="225" y="201231"/>
                  </a:lnTo>
                  <a:lnTo>
                    <a:pt x="450" y="202280"/>
                  </a:lnTo>
                  <a:lnTo>
                    <a:pt x="824" y="203180"/>
                  </a:lnTo>
                  <a:lnTo>
                    <a:pt x="1199" y="204154"/>
                  </a:lnTo>
                  <a:lnTo>
                    <a:pt x="1724" y="204978"/>
                  </a:lnTo>
                  <a:lnTo>
                    <a:pt x="2323" y="205803"/>
                  </a:lnTo>
                  <a:lnTo>
                    <a:pt x="2998" y="206477"/>
                  </a:lnTo>
                  <a:lnTo>
                    <a:pt x="3747" y="207152"/>
                  </a:lnTo>
                  <a:lnTo>
                    <a:pt x="4572" y="207751"/>
                  </a:lnTo>
                  <a:lnTo>
                    <a:pt x="5396" y="208276"/>
                  </a:lnTo>
                  <a:lnTo>
                    <a:pt x="6295" y="208726"/>
                  </a:lnTo>
                  <a:lnTo>
                    <a:pt x="7270" y="209100"/>
                  </a:lnTo>
                  <a:lnTo>
                    <a:pt x="8244" y="209325"/>
                  </a:lnTo>
                  <a:lnTo>
                    <a:pt x="9293" y="209475"/>
                  </a:lnTo>
                  <a:lnTo>
                    <a:pt x="10343" y="209550"/>
                  </a:lnTo>
                  <a:lnTo>
                    <a:pt x="90610" y="209550"/>
                  </a:lnTo>
                  <a:lnTo>
                    <a:pt x="91659" y="209475"/>
                  </a:lnTo>
                  <a:lnTo>
                    <a:pt x="92708" y="209325"/>
                  </a:lnTo>
                  <a:lnTo>
                    <a:pt x="93682" y="209100"/>
                  </a:lnTo>
                  <a:lnTo>
                    <a:pt x="94657" y="208726"/>
                  </a:lnTo>
                  <a:lnTo>
                    <a:pt x="95556" y="208276"/>
                  </a:lnTo>
                  <a:lnTo>
                    <a:pt x="96455" y="207751"/>
                  </a:lnTo>
                  <a:lnTo>
                    <a:pt x="97205" y="207152"/>
                  </a:lnTo>
                  <a:lnTo>
                    <a:pt x="97954" y="206477"/>
                  </a:lnTo>
                  <a:lnTo>
                    <a:pt x="98629" y="205803"/>
                  </a:lnTo>
                  <a:lnTo>
                    <a:pt x="99228" y="204978"/>
                  </a:lnTo>
                  <a:lnTo>
                    <a:pt x="99753" y="204154"/>
                  </a:lnTo>
                  <a:lnTo>
                    <a:pt x="100203" y="203180"/>
                  </a:lnTo>
                  <a:lnTo>
                    <a:pt x="100577" y="202280"/>
                  </a:lnTo>
                  <a:lnTo>
                    <a:pt x="100802" y="201231"/>
                  </a:lnTo>
                  <a:lnTo>
                    <a:pt x="100952" y="200257"/>
                  </a:lnTo>
                  <a:lnTo>
                    <a:pt x="101027" y="199207"/>
                  </a:lnTo>
                  <a:lnTo>
                    <a:pt x="101027" y="10343"/>
                  </a:lnTo>
                  <a:lnTo>
                    <a:pt x="100952" y="9293"/>
                  </a:lnTo>
                  <a:lnTo>
                    <a:pt x="100802" y="8319"/>
                  </a:lnTo>
                  <a:lnTo>
                    <a:pt x="100577" y="7270"/>
                  </a:lnTo>
                  <a:lnTo>
                    <a:pt x="100203" y="6370"/>
                  </a:lnTo>
                  <a:lnTo>
                    <a:pt x="99753" y="5396"/>
                  </a:lnTo>
                  <a:lnTo>
                    <a:pt x="99228" y="4572"/>
                  </a:lnTo>
                  <a:lnTo>
                    <a:pt x="98629" y="3747"/>
                  </a:lnTo>
                  <a:lnTo>
                    <a:pt x="97954" y="3073"/>
                  </a:lnTo>
                  <a:lnTo>
                    <a:pt x="97205" y="2398"/>
                  </a:lnTo>
                  <a:lnTo>
                    <a:pt x="96455" y="1799"/>
                  </a:lnTo>
                  <a:lnTo>
                    <a:pt x="95556" y="1274"/>
                  </a:lnTo>
                  <a:lnTo>
                    <a:pt x="94657" y="824"/>
                  </a:lnTo>
                  <a:lnTo>
                    <a:pt x="93682" y="450"/>
                  </a:lnTo>
                  <a:lnTo>
                    <a:pt x="92708" y="225"/>
                  </a:lnTo>
                  <a:lnTo>
                    <a:pt x="91659" y="75"/>
                  </a:lnTo>
                  <a:lnTo>
                    <a:pt x="906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9525">
                <a:srgbClr val="00001A">
                  <a:alpha val="15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30"/>
            <p:cNvSpPr/>
            <p:nvPr/>
          </p:nvSpPr>
          <p:spPr>
            <a:xfrm>
              <a:off x="3557025" y="5147100"/>
              <a:ext cx="504050" cy="179900"/>
            </a:xfrm>
            <a:custGeom>
              <a:rect b="b" l="l" r="r" t="t"/>
              <a:pathLst>
                <a:path extrusionOk="0" h="7196" w="20162">
                  <a:moveTo>
                    <a:pt x="3598" y="0"/>
                  </a:moveTo>
                  <a:lnTo>
                    <a:pt x="2849" y="75"/>
                  </a:lnTo>
                  <a:lnTo>
                    <a:pt x="2174" y="300"/>
                  </a:lnTo>
                  <a:lnTo>
                    <a:pt x="1575" y="600"/>
                  </a:lnTo>
                  <a:lnTo>
                    <a:pt x="1050" y="1050"/>
                  </a:lnTo>
                  <a:lnTo>
                    <a:pt x="600" y="1574"/>
                  </a:lnTo>
                  <a:lnTo>
                    <a:pt x="301" y="2174"/>
                  </a:lnTo>
                  <a:lnTo>
                    <a:pt x="76" y="2848"/>
                  </a:lnTo>
                  <a:lnTo>
                    <a:pt x="1" y="3598"/>
                  </a:lnTo>
                  <a:lnTo>
                    <a:pt x="76" y="4347"/>
                  </a:lnTo>
                  <a:lnTo>
                    <a:pt x="301" y="5022"/>
                  </a:lnTo>
                  <a:lnTo>
                    <a:pt x="600" y="5621"/>
                  </a:lnTo>
                  <a:lnTo>
                    <a:pt x="1050" y="6146"/>
                  </a:lnTo>
                  <a:lnTo>
                    <a:pt x="1575" y="6596"/>
                  </a:lnTo>
                  <a:lnTo>
                    <a:pt x="2174" y="6896"/>
                  </a:lnTo>
                  <a:lnTo>
                    <a:pt x="2849" y="7120"/>
                  </a:lnTo>
                  <a:lnTo>
                    <a:pt x="3598" y="7195"/>
                  </a:lnTo>
                  <a:lnTo>
                    <a:pt x="16639" y="7195"/>
                  </a:lnTo>
                  <a:lnTo>
                    <a:pt x="17313" y="7120"/>
                  </a:lnTo>
                  <a:lnTo>
                    <a:pt x="17988" y="6896"/>
                  </a:lnTo>
                  <a:lnTo>
                    <a:pt x="18587" y="6596"/>
                  </a:lnTo>
                  <a:lnTo>
                    <a:pt x="19112" y="6146"/>
                  </a:lnTo>
                  <a:lnTo>
                    <a:pt x="19562" y="5621"/>
                  </a:lnTo>
                  <a:lnTo>
                    <a:pt x="19861" y="5022"/>
                  </a:lnTo>
                  <a:lnTo>
                    <a:pt x="20086" y="4347"/>
                  </a:lnTo>
                  <a:lnTo>
                    <a:pt x="20161" y="3598"/>
                  </a:lnTo>
                  <a:lnTo>
                    <a:pt x="20086" y="2848"/>
                  </a:lnTo>
                  <a:lnTo>
                    <a:pt x="19861" y="2174"/>
                  </a:lnTo>
                  <a:lnTo>
                    <a:pt x="19562" y="1574"/>
                  </a:lnTo>
                  <a:lnTo>
                    <a:pt x="19112" y="1050"/>
                  </a:lnTo>
                  <a:lnTo>
                    <a:pt x="18587" y="600"/>
                  </a:lnTo>
                  <a:lnTo>
                    <a:pt x="17988" y="300"/>
                  </a:lnTo>
                  <a:lnTo>
                    <a:pt x="17313" y="75"/>
                  </a:lnTo>
                  <a:lnTo>
                    <a:pt x="16639" y="0"/>
                  </a:lnTo>
                  <a:close/>
                </a:path>
              </a:pathLst>
            </a:custGeom>
            <a:solidFill>
              <a:srgbClr val="CFDC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30"/>
            <p:cNvSpPr/>
            <p:nvPr/>
          </p:nvSpPr>
          <p:spPr>
            <a:xfrm>
              <a:off x="3008050" y="423600"/>
              <a:ext cx="99325" cy="99325"/>
            </a:xfrm>
            <a:custGeom>
              <a:rect b="b" l="l" r="r" t="t"/>
              <a:pathLst>
                <a:path extrusionOk="0" h="3973" w="3973">
                  <a:moveTo>
                    <a:pt x="2024" y="1"/>
                  </a:moveTo>
                  <a:lnTo>
                    <a:pt x="1575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1" y="1200"/>
                  </a:lnTo>
                  <a:lnTo>
                    <a:pt x="76" y="1575"/>
                  </a:lnTo>
                  <a:lnTo>
                    <a:pt x="1" y="2024"/>
                  </a:lnTo>
                  <a:lnTo>
                    <a:pt x="76" y="2399"/>
                  </a:lnTo>
                  <a:lnTo>
                    <a:pt x="151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5" y="3973"/>
                  </a:lnTo>
                  <a:lnTo>
                    <a:pt x="2399" y="3973"/>
                  </a:lnTo>
                  <a:lnTo>
                    <a:pt x="2774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4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rgbClr val="CFDC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30"/>
            <p:cNvSpPr/>
            <p:nvPr/>
          </p:nvSpPr>
          <p:spPr>
            <a:xfrm>
              <a:off x="3566400" y="434850"/>
              <a:ext cx="487175" cy="76850"/>
            </a:xfrm>
            <a:custGeom>
              <a:rect b="b" l="l" r="r" t="t"/>
              <a:pathLst>
                <a:path extrusionOk="0" h="3074" w="19487">
                  <a:moveTo>
                    <a:pt x="1275" y="0"/>
                  </a:moveTo>
                  <a:lnTo>
                    <a:pt x="1050" y="75"/>
                  </a:lnTo>
                  <a:lnTo>
                    <a:pt x="750" y="150"/>
                  </a:lnTo>
                  <a:lnTo>
                    <a:pt x="525" y="300"/>
                  </a:lnTo>
                  <a:lnTo>
                    <a:pt x="375" y="450"/>
                  </a:lnTo>
                  <a:lnTo>
                    <a:pt x="225" y="675"/>
                  </a:lnTo>
                  <a:lnTo>
                    <a:pt x="75" y="975"/>
                  </a:lnTo>
                  <a:lnTo>
                    <a:pt x="1" y="1274"/>
                  </a:lnTo>
                  <a:lnTo>
                    <a:pt x="1" y="1574"/>
                  </a:lnTo>
                  <a:lnTo>
                    <a:pt x="1" y="1874"/>
                  </a:lnTo>
                  <a:lnTo>
                    <a:pt x="75" y="2174"/>
                  </a:lnTo>
                  <a:lnTo>
                    <a:pt x="225" y="2399"/>
                  </a:lnTo>
                  <a:lnTo>
                    <a:pt x="375" y="2623"/>
                  </a:lnTo>
                  <a:lnTo>
                    <a:pt x="525" y="2773"/>
                  </a:lnTo>
                  <a:lnTo>
                    <a:pt x="750" y="2923"/>
                  </a:lnTo>
                  <a:lnTo>
                    <a:pt x="1050" y="2998"/>
                  </a:lnTo>
                  <a:lnTo>
                    <a:pt x="1275" y="3073"/>
                  </a:lnTo>
                  <a:lnTo>
                    <a:pt x="18137" y="3073"/>
                  </a:lnTo>
                  <a:lnTo>
                    <a:pt x="18437" y="2998"/>
                  </a:lnTo>
                  <a:lnTo>
                    <a:pt x="18662" y="2923"/>
                  </a:lnTo>
                  <a:lnTo>
                    <a:pt x="18887" y="2773"/>
                  </a:lnTo>
                  <a:lnTo>
                    <a:pt x="19112" y="2623"/>
                  </a:lnTo>
                  <a:lnTo>
                    <a:pt x="19262" y="2399"/>
                  </a:lnTo>
                  <a:lnTo>
                    <a:pt x="19337" y="2174"/>
                  </a:lnTo>
                  <a:lnTo>
                    <a:pt x="19412" y="1874"/>
                  </a:lnTo>
                  <a:lnTo>
                    <a:pt x="19486" y="1574"/>
                  </a:lnTo>
                  <a:lnTo>
                    <a:pt x="19412" y="1274"/>
                  </a:lnTo>
                  <a:lnTo>
                    <a:pt x="19337" y="975"/>
                  </a:lnTo>
                  <a:lnTo>
                    <a:pt x="19262" y="675"/>
                  </a:lnTo>
                  <a:lnTo>
                    <a:pt x="19112" y="450"/>
                  </a:lnTo>
                  <a:lnTo>
                    <a:pt x="18887" y="300"/>
                  </a:lnTo>
                  <a:lnTo>
                    <a:pt x="18662" y="150"/>
                  </a:lnTo>
                  <a:lnTo>
                    <a:pt x="18437" y="75"/>
                  </a:lnTo>
                  <a:lnTo>
                    <a:pt x="18137" y="0"/>
                  </a:lnTo>
                  <a:close/>
                </a:path>
              </a:pathLst>
            </a:custGeom>
            <a:solidFill>
              <a:srgbClr val="CFDC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1"/>
          <p:cNvSpPr txBox="1"/>
          <p:nvPr>
            <p:ph type="title"/>
          </p:nvPr>
        </p:nvSpPr>
        <p:spPr>
          <a:xfrm>
            <a:off x="342900" y="200025"/>
            <a:ext cx="5298600" cy="1102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AutoNum type="arabicPeriod"/>
            </a:pPr>
            <a:r>
              <a:rPr lang="en"/>
              <a:t>Algorithms based on time stamp - sample queries</a:t>
            </a:r>
            <a:endParaRPr/>
          </a:p>
        </p:txBody>
      </p:sp>
      <p:sp>
        <p:nvSpPr>
          <p:cNvPr id="372" name="Google Shape;372;p31"/>
          <p:cNvSpPr txBox="1"/>
          <p:nvPr>
            <p:ph idx="1" type="body"/>
          </p:nvPr>
        </p:nvSpPr>
        <p:spPr>
          <a:xfrm>
            <a:off x="457200" y="1966450"/>
            <a:ext cx="8229600" cy="276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SzPts val="1800"/>
              <a:buChar char="▰"/>
            </a:pPr>
            <a:r>
              <a:rPr lang="en" sz="1800"/>
              <a:t>On user profile screen (show app user’s posts history):</a:t>
            </a:r>
            <a:endParaRPr sz="1800"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5CC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this</a:t>
            </a:r>
            <a:r>
              <a:rPr lang="en" sz="1400">
                <a:solidFill>
                  <a:srgbClr val="24292E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.feedRef </a:t>
            </a:r>
            <a:r>
              <a:rPr lang="en" sz="1400">
                <a:solidFill>
                  <a:srgbClr val="D73A4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400">
                <a:solidFill>
                  <a:srgbClr val="24292E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db.</a:t>
            </a:r>
            <a:r>
              <a:rPr lang="en" sz="1400">
                <a:solidFill>
                  <a:srgbClr val="6F42C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collection</a:t>
            </a:r>
            <a:r>
              <a:rPr lang="en" sz="1400">
                <a:solidFill>
                  <a:srgbClr val="24292E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400">
                <a:solidFill>
                  <a:srgbClr val="032F62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'posts'</a:t>
            </a:r>
            <a:r>
              <a:rPr lang="en" sz="1400">
                <a:solidFill>
                  <a:srgbClr val="24292E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)</a:t>
            </a:r>
            <a:endParaRPr sz="1400">
              <a:solidFill>
                <a:srgbClr val="24292E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24292E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.</a:t>
            </a:r>
            <a:r>
              <a:rPr lang="en" sz="1400">
                <a:solidFill>
                  <a:srgbClr val="6F42C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orderBy</a:t>
            </a:r>
            <a:r>
              <a:rPr lang="en" sz="1400">
                <a:solidFill>
                  <a:srgbClr val="24292E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400">
                <a:solidFill>
                  <a:srgbClr val="032F62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'timestamp'</a:t>
            </a:r>
            <a:r>
              <a:rPr lang="en" sz="1400">
                <a:solidFill>
                  <a:srgbClr val="24292E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400">
                <a:solidFill>
                  <a:srgbClr val="032F62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'desc'</a:t>
            </a:r>
            <a:r>
              <a:rPr lang="en" sz="1400">
                <a:solidFill>
                  <a:srgbClr val="24292E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).</a:t>
            </a:r>
            <a:r>
              <a:rPr lang="en" sz="1400">
                <a:solidFill>
                  <a:srgbClr val="6F42C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where</a:t>
            </a:r>
            <a:r>
              <a:rPr lang="en" sz="1400">
                <a:solidFill>
                  <a:srgbClr val="24292E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400">
                <a:solidFill>
                  <a:srgbClr val="032F62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'userID'</a:t>
            </a:r>
            <a:r>
              <a:rPr lang="en" sz="1400">
                <a:solidFill>
                  <a:srgbClr val="24292E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400">
                <a:solidFill>
                  <a:srgbClr val="032F62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'=='</a:t>
            </a:r>
            <a:r>
              <a:rPr lang="en" sz="1400">
                <a:solidFill>
                  <a:srgbClr val="24292E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400">
                <a:solidFill>
                  <a:srgbClr val="005CC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this</a:t>
            </a:r>
            <a:r>
              <a:rPr lang="en" sz="1400">
                <a:solidFill>
                  <a:srgbClr val="24292E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.userID);</a:t>
            </a:r>
            <a:endParaRPr sz="1400">
              <a:solidFill>
                <a:srgbClr val="24292E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24292E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SzPts val="1800"/>
              <a:buChar char="▰"/>
            </a:pPr>
            <a:r>
              <a:rPr lang="en" sz="1800"/>
              <a:t>On feed screen (show posts from the people the app user follows by timeline):</a:t>
            </a:r>
            <a:endParaRPr sz="1800"/>
          </a:p>
          <a:p>
            <a:pPr indent="0" lvl="0" marL="45720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5CC5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this</a:t>
            </a:r>
            <a:r>
              <a:rPr lang="en" sz="1400">
                <a:solidFill>
                  <a:srgbClr val="24292E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.feedRef </a:t>
            </a:r>
            <a:r>
              <a:rPr lang="en" sz="1400">
                <a:solidFill>
                  <a:srgbClr val="D73A49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sz="1400">
                <a:solidFill>
                  <a:srgbClr val="24292E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 db.</a:t>
            </a:r>
            <a:r>
              <a:rPr lang="en" sz="1400">
                <a:solidFill>
                  <a:srgbClr val="6F42C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collection</a:t>
            </a:r>
            <a:r>
              <a:rPr lang="en" sz="1400">
                <a:solidFill>
                  <a:srgbClr val="24292E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400">
                <a:solidFill>
                  <a:srgbClr val="032F62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'posts'</a:t>
            </a:r>
            <a:r>
              <a:rPr lang="en" sz="1400">
                <a:solidFill>
                  <a:srgbClr val="24292E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).</a:t>
            </a:r>
            <a:r>
              <a:rPr lang="en" sz="1400">
                <a:solidFill>
                  <a:srgbClr val="6F42C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orderBy</a:t>
            </a:r>
            <a:r>
              <a:rPr lang="en" sz="1400">
                <a:solidFill>
                  <a:srgbClr val="24292E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400">
                <a:solidFill>
                  <a:srgbClr val="032F62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'timestamp'</a:t>
            </a:r>
            <a:r>
              <a:rPr lang="en" sz="1400">
                <a:solidFill>
                  <a:srgbClr val="24292E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400">
                <a:solidFill>
                  <a:srgbClr val="032F62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'desc'</a:t>
            </a:r>
            <a:r>
              <a:rPr lang="en" sz="1400">
                <a:solidFill>
                  <a:srgbClr val="24292E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)</a:t>
            </a:r>
            <a:endParaRPr sz="1400">
              <a:solidFill>
                <a:srgbClr val="24292E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45720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24292E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.</a:t>
            </a:r>
            <a:r>
              <a:rPr lang="en" sz="1400">
                <a:solidFill>
                  <a:srgbClr val="6F42C1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where</a:t>
            </a:r>
            <a:r>
              <a:rPr lang="en" sz="1400">
                <a:solidFill>
                  <a:srgbClr val="24292E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400">
                <a:solidFill>
                  <a:srgbClr val="032F62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'followerIDs'</a:t>
            </a:r>
            <a:r>
              <a:rPr lang="en" sz="1400">
                <a:solidFill>
                  <a:srgbClr val="24292E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" sz="1400">
                <a:solidFill>
                  <a:srgbClr val="032F62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'array-contains'</a:t>
            </a:r>
            <a:r>
              <a:rPr lang="en" sz="1400">
                <a:solidFill>
                  <a:srgbClr val="24292E"/>
                </a:solidFill>
                <a:highlight>
                  <a:srgbClr val="FFFFFF"/>
                </a:highlight>
                <a:latin typeface="Consolas"/>
                <a:ea typeface="Consolas"/>
                <a:cs typeface="Consolas"/>
                <a:sym typeface="Consolas"/>
              </a:rPr>
              <a:t>, appUser);</a:t>
            </a:r>
            <a:endParaRPr sz="1400">
              <a:solidFill>
                <a:srgbClr val="24292E"/>
              </a:solidFill>
              <a:highlight>
                <a:srgbClr val="FFFFFF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73" name="Google Shape;373;p31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4"/>
          <p:cNvSpPr txBox="1"/>
          <p:nvPr>
            <p:ph type="title"/>
          </p:nvPr>
        </p:nvSpPr>
        <p:spPr>
          <a:xfrm>
            <a:off x="457200" y="2394450"/>
            <a:ext cx="4114800" cy="420600"/>
          </a:xfrm>
          <a:prstGeom prst="rect">
            <a:avLst/>
          </a:prstGeom>
          <a:effectLst>
            <a:outerShdw blurRad="57150" rotWithShape="0" algn="bl" dir="2760000" dist="85725">
              <a:srgbClr val="000000">
                <a:alpha val="60000"/>
              </a:srgbClr>
            </a:outerShdw>
          </a:effectLst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/>
              <a:t>HIJK</a:t>
            </a:r>
            <a:endParaRPr sz="8000"/>
          </a:p>
        </p:txBody>
      </p:sp>
      <p:sp>
        <p:nvSpPr>
          <p:cNvPr id="146" name="Google Shape;146;p14"/>
          <p:cNvSpPr txBox="1"/>
          <p:nvPr>
            <p:ph idx="1" type="body"/>
          </p:nvPr>
        </p:nvSpPr>
        <p:spPr>
          <a:xfrm>
            <a:off x="3200400" y="2800175"/>
            <a:ext cx="5486400" cy="2118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/>
              <a:t>Hanxing Zhang</a:t>
            </a:r>
            <a:br>
              <a:rPr b="1" lang="en" sz="2400"/>
            </a:br>
            <a:r>
              <a:rPr b="1" lang="en" sz="2400"/>
              <a:t>Isabella Pitco</a:t>
            </a:r>
            <a:br>
              <a:rPr b="1" lang="en" sz="2400"/>
            </a:br>
            <a:r>
              <a:rPr b="1" lang="en" sz="2400"/>
              <a:t>Jennifer Ly</a:t>
            </a:r>
            <a:br>
              <a:rPr b="1" lang="en" sz="2400"/>
            </a:br>
            <a:r>
              <a:rPr b="1" lang="en" sz="2400"/>
              <a:t>Kauana dos Santos</a:t>
            </a:r>
            <a:endParaRPr b="1" sz="2400"/>
          </a:p>
        </p:txBody>
      </p:sp>
      <p:sp>
        <p:nvSpPr>
          <p:cNvPr id="147" name="Google Shape;147;p14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2"/>
          <p:cNvSpPr txBox="1"/>
          <p:nvPr>
            <p:ph type="title"/>
          </p:nvPr>
        </p:nvSpPr>
        <p:spPr>
          <a:xfrm>
            <a:off x="108875" y="0"/>
            <a:ext cx="5732100" cy="1453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">
                <a:solidFill>
                  <a:schemeClr val="lt1"/>
                </a:solidFill>
              </a:rPr>
            </a:br>
            <a:r>
              <a:rPr lang="en">
                <a:solidFill>
                  <a:schemeClr val="lt1"/>
                </a:solidFill>
              </a:rPr>
              <a:t>2. Variation: Show most recent K posts from friends sorted by timestamp.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32"/>
          <p:cNvSpPr txBox="1"/>
          <p:nvPr>
            <p:ph idx="1" type="body"/>
          </p:nvPr>
        </p:nvSpPr>
        <p:spPr>
          <a:xfrm>
            <a:off x="259225" y="2134350"/>
            <a:ext cx="2563500" cy="221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SzPts val="1800"/>
              <a:buChar char="▰"/>
            </a:pPr>
            <a:r>
              <a:rPr lang="en" sz="1800"/>
              <a:t>Implemented, but not used in App right now.</a:t>
            </a:r>
            <a:endParaRPr/>
          </a:p>
        </p:txBody>
      </p:sp>
      <p:sp>
        <p:nvSpPr>
          <p:cNvPr id="380" name="Google Shape;380;p32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1" name="Google Shape;381;p32"/>
          <p:cNvSpPr txBox="1"/>
          <p:nvPr>
            <p:ph idx="2" type="body"/>
          </p:nvPr>
        </p:nvSpPr>
        <p:spPr>
          <a:xfrm>
            <a:off x="2990851" y="2125975"/>
            <a:ext cx="2682000" cy="221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SzPts val="1800"/>
              <a:buChar char="▰"/>
            </a:pPr>
            <a:r>
              <a:rPr lang="en" sz="1800"/>
              <a:t>Motivation: if a user has not logged in for a long time, we want to provide an overview of what the user’s friends has posted  recently.</a:t>
            </a:r>
            <a:endParaRPr/>
          </a:p>
        </p:txBody>
      </p:sp>
      <p:sp>
        <p:nvSpPr>
          <p:cNvPr id="382" name="Google Shape;382;p32"/>
          <p:cNvSpPr txBox="1"/>
          <p:nvPr>
            <p:ph idx="3" type="body"/>
          </p:nvPr>
        </p:nvSpPr>
        <p:spPr>
          <a:xfrm>
            <a:off x="5840975" y="2125975"/>
            <a:ext cx="3034200" cy="221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SzPts val="1800"/>
              <a:buChar char="▰"/>
            </a:pPr>
            <a:r>
              <a:rPr lang="en" sz="1800"/>
              <a:t>Can also select most liked/commented K posts from each friend for the feeds of infrequent users to provide them the most exciting stories (instead of newest stories).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3"/>
          <p:cNvSpPr txBox="1"/>
          <p:nvPr>
            <p:ph idx="4294967295" type="ctrTitle"/>
          </p:nvPr>
        </p:nvSpPr>
        <p:spPr>
          <a:xfrm>
            <a:off x="457200" y="1850350"/>
            <a:ext cx="5486100" cy="1159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/>
              <a:t>S3 - Demo</a:t>
            </a:r>
            <a:endParaRPr sz="7200"/>
          </a:p>
        </p:txBody>
      </p:sp>
      <p:sp>
        <p:nvSpPr>
          <p:cNvPr id="388" name="Google Shape;388;p33"/>
          <p:cNvSpPr txBox="1"/>
          <p:nvPr>
            <p:ph idx="4294967295" type="subTitle"/>
          </p:nvPr>
        </p:nvSpPr>
        <p:spPr>
          <a:xfrm>
            <a:off x="457200" y="2962452"/>
            <a:ext cx="5486100" cy="7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Demonstrates viewing Activity feed, commenting, and liking posts.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389" name="Google Shape;389;p33"/>
          <p:cNvSpPr/>
          <p:nvPr/>
        </p:nvSpPr>
        <p:spPr>
          <a:xfrm>
            <a:off x="7570680" y="2247629"/>
            <a:ext cx="283836" cy="271017"/>
          </a:xfrm>
          <a:custGeom>
            <a:rect b="b" l="l" r="r" t="t"/>
            <a:pathLst>
              <a:path extrusionOk="0" h="14460" w="15144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rotWithShape="0" algn="bl" dir="5400000" dist="9525">
              <a:srgbClr val="00001A">
                <a:alpha val="1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0" name="Google Shape;390;p33"/>
          <p:cNvGrpSpPr/>
          <p:nvPr/>
        </p:nvGrpSpPr>
        <p:grpSpPr>
          <a:xfrm>
            <a:off x="7218453" y="725678"/>
            <a:ext cx="1216091" cy="1216410"/>
            <a:chOff x="6654650" y="3665275"/>
            <a:chExt cx="409100" cy="409125"/>
          </a:xfrm>
        </p:grpSpPr>
        <p:sp>
          <p:nvSpPr>
            <p:cNvPr id="391" name="Google Shape;391;p33"/>
            <p:cNvSpPr/>
            <p:nvPr/>
          </p:nvSpPr>
          <p:spPr>
            <a:xfrm>
              <a:off x="6808525" y="3819150"/>
              <a:ext cx="211875" cy="211900"/>
            </a:xfrm>
            <a:custGeom>
              <a:rect b="b" l="l" r="r" t="t"/>
              <a:pathLst>
                <a:path extrusionOk="0" h="8476" w="8475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rotWithShape="0" algn="bl" dir="5400000" dist="9525">
                <a:srgbClr val="00001A">
                  <a:alpha val="15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33"/>
            <p:cNvSpPr/>
            <p:nvPr/>
          </p:nvSpPr>
          <p:spPr>
            <a:xfrm>
              <a:off x="6654650" y="3665275"/>
              <a:ext cx="409100" cy="409125"/>
            </a:xfrm>
            <a:custGeom>
              <a:rect b="b" l="l" r="r" t="t"/>
              <a:pathLst>
                <a:path extrusionOk="0" h="16365" w="16364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rotWithShape="0" algn="bl" dir="5400000" dist="9525">
                <a:srgbClr val="00001A">
                  <a:alpha val="15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93" name="Google Shape;393;p33"/>
          <p:cNvGrpSpPr/>
          <p:nvPr/>
        </p:nvGrpSpPr>
        <p:grpSpPr>
          <a:xfrm rot="1056970">
            <a:off x="6046093" y="1682069"/>
            <a:ext cx="803433" cy="803550"/>
            <a:chOff x="570875" y="4322250"/>
            <a:chExt cx="443300" cy="443325"/>
          </a:xfrm>
        </p:grpSpPr>
        <p:sp>
          <p:nvSpPr>
            <p:cNvPr id="394" name="Google Shape;394;p33"/>
            <p:cNvSpPr/>
            <p:nvPr/>
          </p:nvSpPr>
          <p:spPr>
            <a:xfrm>
              <a:off x="570875" y="4322250"/>
              <a:ext cx="443300" cy="443325"/>
            </a:xfrm>
            <a:custGeom>
              <a:rect b="b" l="l" r="r" t="t"/>
              <a:pathLst>
                <a:path extrusionOk="0" h="17733" w="17732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rotWithShape="0" algn="bl" dir="5400000" dist="9525">
                <a:srgbClr val="00001A">
                  <a:alpha val="15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33"/>
            <p:cNvSpPr/>
            <p:nvPr/>
          </p:nvSpPr>
          <p:spPr>
            <a:xfrm>
              <a:off x="597725" y="4665400"/>
              <a:ext cx="73300" cy="73300"/>
            </a:xfrm>
            <a:custGeom>
              <a:rect b="b" l="l" r="r" t="t"/>
              <a:pathLst>
                <a:path extrusionOk="0" h="2932" w="2932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rotWithShape="0" algn="bl" dir="5400000" dist="9525">
                <a:srgbClr val="00001A">
                  <a:alpha val="15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33"/>
            <p:cNvSpPr/>
            <p:nvPr/>
          </p:nvSpPr>
          <p:spPr>
            <a:xfrm>
              <a:off x="654525" y="4708150"/>
              <a:ext cx="47025" cy="47025"/>
            </a:xfrm>
            <a:custGeom>
              <a:rect b="b" l="l" r="r" t="t"/>
              <a:pathLst>
                <a:path extrusionOk="0" h="1881" w="1881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rotWithShape="0" algn="bl" dir="5400000" dist="9525">
                <a:srgbClr val="00001A">
                  <a:alpha val="15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33"/>
            <p:cNvSpPr/>
            <p:nvPr/>
          </p:nvSpPr>
          <p:spPr>
            <a:xfrm>
              <a:off x="581250" y="4634875"/>
              <a:ext cx="47050" cy="47050"/>
            </a:xfrm>
            <a:custGeom>
              <a:rect b="b" l="l" r="r" t="t"/>
              <a:pathLst>
                <a:path extrusionOk="0" h="1882" w="1882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rotWithShape="0" algn="bl" dir="5400000" dist="9525">
                <a:srgbClr val="00001A">
                  <a:alpha val="15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8" name="Google Shape;398;p33"/>
          <p:cNvSpPr/>
          <p:nvPr/>
        </p:nvSpPr>
        <p:spPr>
          <a:xfrm rot="2466685">
            <a:off x="6136548" y="961352"/>
            <a:ext cx="394362" cy="376550"/>
          </a:xfrm>
          <a:custGeom>
            <a:rect b="b" l="l" r="r" t="t"/>
            <a:pathLst>
              <a:path extrusionOk="0" h="14460" w="15144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rotWithShape="0" algn="bl" dir="5400000" dist="9525">
              <a:srgbClr val="00001A">
                <a:alpha val="1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33"/>
          <p:cNvSpPr/>
          <p:nvPr/>
        </p:nvSpPr>
        <p:spPr>
          <a:xfrm rot="-1609489">
            <a:off x="6713312" y="1198287"/>
            <a:ext cx="283826" cy="271006"/>
          </a:xfrm>
          <a:custGeom>
            <a:rect b="b" l="l" r="r" t="t"/>
            <a:pathLst>
              <a:path extrusionOk="0" h="14460" w="15144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rotWithShape="0" algn="bl" dir="5400000" dist="9525">
              <a:srgbClr val="00001A">
                <a:alpha val="1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33"/>
          <p:cNvSpPr/>
          <p:nvPr/>
        </p:nvSpPr>
        <p:spPr>
          <a:xfrm rot="2926195">
            <a:off x="8434174" y="1412981"/>
            <a:ext cx="212540" cy="202941"/>
          </a:xfrm>
          <a:custGeom>
            <a:rect b="b" l="l" r="r" t="t"/>
            <a:pathLst>
              <a:path extrusionOk="0" h="14460" w="15144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rotWithShape="0" algn="bl" dir="5400000" dist="9525">
              <a:srgbClr val="00001A">
                <a:alpha val="1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33"/>
          <p:cNvSpPr/>
          <p:nvPr/>
        </p:nvSpPr>
        <p:spPr>
          <a:xfrm rot="-1609101">
            <a:off x="7513412" y="329101"/>
            <a:ext cx="191497" cy="182848"/>
          </a:xfrm>
          <a:custGeom>
            <a:rect b="b" l="l" r="r" t="t"/>
            <a:pathLst>
              <a:path extrusionOk="0" h="14460" w="15144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rotWithShape="0" algn="bl" dir="5400000" dist="9525">
              <a:srgbClr val="00001A">
                <a:alpha val="1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33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4"/>
          <p:cNvSpPr txBox="1"/>
          <p:nvPr>
            <p:ph type="title"/>
          </p:nvPr>
        </p:nvSpPr>
        <p:spPr>
          <a:xfrm>
            <a:off x="457200" y="-100"/>
            <a:ext cx="5486400" cy="1814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Credits</a:t>
            </a:r>
            <a:endParaRPr/>
          </a:p>
        </p:txBody>
      </p:sp>
      <p:sp>
        <p:nvSpPr>
          <p:cNvPr id="408" name="Google Shape;408;p34"/>
          <p:cNvSpPr txBox="1"/>
          <p:nvPr>
            <p:ph idx="1" type="body"/>
          </p:nvPr>
        </p:nvSpPr>
        <p:spPr>
          <a:xfrm>
            <a:off x="3200400" y="1909300"/>
            <a:ext cx="5486400" cy="276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A6D683"/>
              </a:buClr>
              <a:buSzPts val="1800"/>
              <a:buChar char="▰"/>
            </a:pPr>
            <a:r>
              <a:rPr lang="en" sz="1800"/>
              <a:t>Presentation template by </a:t>
            </a:r>
            <a:r>
              <a:rPr lang="en" sz="1800" u="sng">
                <a:solidFill>
                  <a:srgbClr val="2CA388"/>
                </a:solidFill>
                <a:hlinkClick r:id="rId3"/>
              </a:rPr>
              <a:t>SlidesCarnival</a:t>
            </a:r>
            <a:endParaRPr sz="1800">
              <a:solidFill>
                <a:srgbClr val="2CA388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A6D683"/>
              </a:buClr>
              <a:buSzPts val="1800"/>
              <a:buChar char="▰"/>
            </a:pPr>
            <a:r>
              <a:rPr lang="en" sz="1800">
                <a:solidFill>
                  <a:srgbClr val="000000"/>
                </a:solidFill>
              </a:rPr>
              <a:t>Algolia tutorial for Cloud Firestore </a:t>
            </a:r>
            <a:r>
              <a:rPr lang="en" sz="1800" u="sng">
                <a:solidFill>
                  <a:srgbClr val="2CA388"/>
                </a:solidFill>
                <a:hlinkClick r:id="rId4"/>
              </a:rPr>
              <a:t>here</a:t>
            </a:r>
            <a:r>
              <a:rPr lang="en" sz="1800">
                <a:solidFill>
                  <a:srgbClr val="000000"/>
                </a:solidFill>
              </a:rPr>
              <a:t>.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A6D683"/>
              </a:buClr>
              <a:buSzPts val="1800"/>
              <a:buChar char="▰"/>
            </a:pPr>
            <a:r>
              <a:rPr lang="en" sz="1800">
                <a:solidFill>
                  <a:srgbClr val="000000"/>
                </a:solidFill>
              </a:rPr>
              <a:t>Icons from </a:t>
            </a:r>
            <a:r>
              <a:rPr lang="en" sz="1800" u="sng">
                <a:solidFill>
                  <a:srgbClr val="2CA388"/>
                </a:solidFill>
                <a:hlinkClick r:id="rId5"/>
              </a:rPr>
              <a:t>https://materialdesignicons.com/</a:t>
            </a:r>
            <a:endParaRPr sz="1800">
              <a:solidFill>
                <a:srgbClr val="2CA388"/>
              </a:solidFill>
            </a:endParaRPr>
          </a:p>
        </p:txBody>
      </p:sp>
      <p:sp>
        <p:nvSpPr>
          <p:cNvPr id="409" name="Google Shape;409;p34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5"/>
          <p:cNvSpPr txBox="1"/>
          <p:nvPr>
            <p:ph idx="4294967295" type="title"/>
          </p:nvPr>
        </p:nvSpPr>
        <p:spPr>
          <a:xfrm>
            <a:off x="5943600" y="4231450"/>
            <a:ext cx="2743200" cy="764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600">
                <a:solidFill>
                  <a:srgbClr val="2CA388"/>
                </a:solidFill>
                <a:latin typeface="Chivo"/>
                <a:ea typeface="Chivo"/>
                <a:cs typeface="Chivo"/>
                <a:sym typeface="Chivo"/>
              </a:rPr>
              <a:t>Questions?</a:t>
            </a:r>
            <a:endParaRPr b="0" sz="3600">
              <a:solidFill>
                <a:srgbClr val="2CA388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415" name="Google Shape;415;p35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416" name="Google Shape;416;p35"/>
          <p:cNvSpPr txBox="1"/>
          <p:nvPr/>
        </p:nvSpPr>
        <p:spPr>
          <a:xfrm>
            <a:off x="259225" y="908575"/>
            <a:ext cx="3599400" cy="1477200"/>
          </a:xfrm>
          <a:prstGeom prst="rect">
            <a:avLst/>
          </a:prstGeom>
          <a:noFill/>
          <a:ln>
            <a:noFill/>
          </a:ln>
          <a:effectLst>
            <a:outerShdw blurRad="100013" rotWithShape="0" algn="bl" dist="9525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2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Thanks</a:t>
            </a:r>
            <a:endParaRPr b="1" sz="7200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5"/>
          <p:cNvSpPr txBox="1"/>
          <p:nvPr>
            <p:ph type="ctrTitle"/>
          </p:nvPr>
        </p:nvSpPr>
        <p:spPr>
          <a:xfrm>
            <a:off x="457200" y="1430950"/>
            <a:ext cx="5486400" cy="1159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-508000" lvl="0" marL="457200" rtl="0" algn="l">
              <a:spcBef>
                <a:spcPts val="0"/>
              </a:spcBef>
              <a:spcAft>
                <a:spcPts val="0"/>
              </a:spcAft>
              <a:buSzPts val="4400"/>
              <a:buAutoNum type="arabicPeriod"/>
            </a:pPr>
            <a:r>
              <a:rPr lang="en"/>
              <a:t>Posts Feature</a:t>
            </a:r>
            <a:endParaRPr/>
          </a:p>
        </p:txBody>
      </p:sp>
      <p:sp>
        <p:nvSpPr>
          <p:cNvPr id="153" name="Google Shape;153;p15"/>
          <p:cNvSpPr txBox="1"/>
          <p:nvPr>
            <p:ph idx="1" type="subTitle"/>
          </p:nvPr>
        </p:nvSpPr>
        <p:spPr>
          <a:xfrm>
            <a:off x="457200" y="2763852"/>
            <a:ext cx="5486400" cy="7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Creating and retrieving posts on the user’s profile timeline.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2670" y="785805"/>
            <a:ext cx="2009550" cy="3575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6"/>
          <p:cNvSpPr txBox="1"/>
          <p:nvPr>
            <p:ph idx="4294967295" type="body"/>
          </p:nvPr>
        </p:nvSpPr>
        <p:spPr>
          <a:xfrm>
            <a:off x="740725" y="785800"/>
            <a:ext cx="2743200" cy="3575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Share Photos Instantly</a:t>
            </a:r>
            <a:endParaRPr b="1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Choose one from your photo library or capture directly from your camera in app.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60" name="Google Shape;160;p16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grpSp>
        <p:nvGrpSpPr>
          <p:cNvPr id="161" name="Google Shape;161;p16"/>
          <p:cNvGrpSpPr/>
          <p:nvPr/>
        </p:nvGrpSpPr>
        <p:grpSpPr>
          <a:xfrm>
            <a:off x="4883772" y="385768"/>
            <a:ext cx="2102877" cy="4385882"/>
            <a:chOff x="2547150" y="238125"/>
            <a:chExt cx="2525675" cy="5238750"/>
          </a:xfrm>
        </p:grpSpPr>
        <p:sp>
          <p:nvSpPr>
            <p:cNvPr id="162" name="Google Shape;162;p16"/>
            <p:cNvSpPr/>
            <p:nvPr/>
          </p:nvSpPr>
          <p:spPr>
            <a:xfrm>
              <a:off x="2547150" y="238125"/>
              <a:ext cx="2525675" cy="5238750"/>
            </a:xfrm>
            <a:custGeom>
              <a:rect b="b" l="l" r="r" t="t"/>
              <a:pathLst>
                <a:path extrusionOk="0" h="209550" w="101027">
                  <a:moveTo>
                    <a:pt x="98629" y="18886"/>
                  </a:moveTo>
                  <a:lnTo>
                    <a:pt x="98629" y="190364"/>
                  </a:lnTo>
                  <a:lnTo>
                    <a:pt x="2398" y="190364"/>
                  </a:lnTo>
                  <a:lnTo>
                    <a:pt x="2398" y="18886"/>
                  </a:lnTo>
                  <a:close/>
                  <a:moveTo>
                    <a:pt x="10343" y="0"/>
                  </a:moveTo>
                  <a:lnTo>
                    <a:pt x="9293" y="75"/>
                  </a:lnTo>
                  <a:lnTo>
                    <a:pt x="8244" y="225"/>
                  </a:lnTo>
                  <a:lnTo>
                    <a:pt x="7270" y="450"/>
                  </a:lnTo>
                  <a:lnTo>
                    <a:pt x="6295" y="824"/>
                  </a:lnTo>
                  <a:lnTo>
                    <a:pt x="5396" y="1274"/>
                  </a:lnTo>
                  <a:lnTo>
                    <a:pt x="4572" y="1799"/>
                  </a:lnTo>
                  <a:lnTo>
                    <a:pt x="3747" y="2398"/>
                  </a:lnTo>
                  <a:lnTo>
                    <a:pt x="2998" y="3073"/>
                  </a:lnTo>
                  <a:lnTo>
                    <a:pt x="2323" y="3747"/>
                  </a:lnTo>
                  <a:lnTo>
                    <a:pt x="1724" y="4572"/>
                  </a:lnTo>
                  <a:lnTo>
                    <a:pt x="1199" y="5396"/>
                  </a:lnTo>
                  <a:lnTo>
                    <a:pt x="824" y="6370"/>
                  </a:lnTo>
                  <a:lnTo>
                    <a:pt x="450" y="7270"/>
                  </a:lnTo>
                  <a:lnTo>
                    <a:pt x="225" y="8319"/>
                  </a:lnTo>
                  <a:lnTo>
                    <a:pt x="0" y="9293"/>
                  </a:lnTo>
                  <a:lnTo>
                    <a:pt x="0" y="10343"/>
                  </a:lnTo>
                  <a:lnTo>
                    <a:pt x="0" y="199207"/>
                  </a:lnTo>
                  <a:lnTo>
                    <a:pt x="0" y="200257"/>
                  </a:lnTo>
                  <a:lnTo>
                    <a:pt x="225" y="201231"/>
                  </a:lnTo>
                  <a:lnTo>
                    <a:pt x="450" y="202280"/>
                  </a:lnTo>
                  <a:lnTo>
                    <a:pt x="824" y="203180"/>
                  </a:lnTo>
                  <a:lnTo>
                    <a:pt x="1199" y="204154"/>
                  </a:lnTo>
                  <a:lnTo>
                    <a:pt x="1724" y="204978"/>
                  </a:lnTo>
                  <a:lnTo>
                    <a:pt x="2323" y="205803"/>
                  </a:lnTo>
                  <a:lnTo>
                    <a:pt x="2998" y="206477"/>
                  </a:lnTo>
                  <a:lnTo>
                    <a:pt x="3747" y="207152"/>
                  </a:lnTo>
                  <a:lnTo>
                    <a:pt x="4572" y="207751"/>
                  </a:lnTo>
                  <a:lnTo>
                    <a:pt x="5396" y="208276"/>
                  </a:lnTo>
                  <a:lnTo>
                    <a:pt x="6295" y="208726"/>
                  </a:lnTo>
                  <a:lnTo>
                    <a:pt x="7270" y="209100"/>
                  </a:lnTo>
                  <a:lnTo>
                    <a:pt x="8244" y="209325"/>
                  </a:lnTo>
                  <a:lnTo>
                    <a:pt x="9293" y="209475"/>
                  </a:lnTo>
                  <a:lnTo>
                    <a:pt x="10343" y="209550"/>
                  </a:lnTo>
                  <a:lnTo>
                    <a:pt x="90610" y="209550"/>
                  </a:lnTo>
                  <a:lnTo>
                    <a:pt x="91659" y="209475"/>
                  </a:lnTo>
                  <a:lnTo>
                    <a:pt x="92708" y="209325"/>
                  </a:lnTo>
                  <a:lnTo>
                    <a:pt x="93682" y="209100"/>
                  </a:lnTo>
                  <a:lnTo>
                    <a:pt x="94657" y="208726"/>
                  </a:lnTo>
                  <a:lnTo>
                    <a:pt x="95556" y="208276"/>
                  </a:lnTo>
                  <a:lnTo>
                    <a:pt x="96455" y="207751"/>
                  </a:lnTo>
                  <a:lnTo>
                    <a:pt x="97205" y="207152"/>
                  </a:lnTo>
                  <a:lnTo>
                    <a:pt x="97954" y="206477"/>
                  </a:lnTo>
                  <a:lnTo>
                    <a:pt x="98629" y="205803"/>
                  </a:lnTo>
                  <a:lnTo>
                    <a:pt x="99228" y="204978"/>
                  </a:lnTo>
                  <a:lnTo>
                    <a:pt x="99753" y="204154"/>
                  </a:lnTo>
                  <a:lnTo>
                    <a:pt x="100203" y="203180"/>
                  </a:lnTo>
                  <a:lnTo>
                    <a:pt x="100577" y="202280"/>
                  </a:lnTo>
                  <a:lnTo>
                    <a:pt x="100802" y="201231"/>
                  </a:lnTo>
                  <a:lnTo>
                    <a:pt x="100952" y="200257"/>
                  </a:lnTo>
                  <a:lnTo>
                    <a:pt x="101027" y="199207"/>
                  </a:lnTo>
                  <a:lnTo>
                    <a:pt x="101027" y="10343"/>
                  </a:lnTo>
                  <a:lnTo>
                    <a:pt x="100952" y="9293"/>
                  </a:lnTo>
                  <a:lnTo>
                    <a:pt x="100802" y="8319"/>
                  </a:lnTo>
                  <a:lnTo>
                    <a:pt x="100577" y="7270"/>
                  </a:lnTo>
                  <a:lnTo>
                    <a:pt x="100203" y="6370"/>
                  </a:lnTo>
                  <a:lnTo>
                    <a:pt x="99753" y="5396"/>
                  </a:lnTo>
                  <a:lnTo>
                    <a:pt x="99228" y="4572"/>
                  </a:lnTo>
                  <a:lnTo>
                    <a:pt x="98629" y="3747"/>
                  </a:lnTo>
                  <a:lnTo>
                    <a:pt x="97954" y="3073"/>
                  </a:lnTo>
                  <a:lnTo>
                    <a:pt x="97205" y="2398"/>
                  </a:lnTo>
                  <a:lnTo>
                    <a:pt x="96455" y="1799"/>
                  </a:lnTo>
                  <a:lnTo>
                    <a:pt x="95556" y="1274"/>
                  </a:lnTo>
                  <a:lnTo>
                    <a:pt x="94657" y="824"/>
                  </a:lnTo>
                  <a:lnTo>
                    <a:pt x="93682" y="450"/>
                  </a:lnTo>
                  <a:lnTo>
                    <a:pt x="92708" y="225"/>
                  </a:lnTo>
                  <a:lnTo>
                    <a:pt x="91659" y="75"/>
                  </a:lnTo>
                  <a:lnTo>
                    <a:pt x="906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9525">
                <a:srgbClr val="00001A">
                  <a:alpha val="15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16"/>
            <p:cNvSpPr/>
            <p:nvPr/>
          </p:nvSpPr>
          <p:spPr>
            <a:xfrm>
              <a:off x="3557025" y="5147100"/>
              <a:ext cx="504050" cy="179900"/>
            </a:xfrm>
            <a:custGeom>
              <a:rect b="b" l="l" r="r" t="t"/>
              <a:pathLst>
                <a:path extrusionOk="0" h="7196" w="20162">
                  <a:moveTo>
                    <a:pt x="3598" y="0"/>
                  </a:moveTo>
                  <a:lnTo>
                    <a:pt x="2849" y="75"/>
                  </a:lnTo>
                  <a:lnTo>
                    <a:pt x="2174" y="300"/>
                  </a:lnTo>
                  <a:lnTo>
                    <a:pt x="1575" y="600"/>
                  </a:lnTo>
                  <a:lnTo>
                    <a:pt x="1050" y="1050"/>
                  </a:lnTo>
                  <a:lnTo>
                    <a:pt x="600" y="1574"/>
                  </a:lnTo>
                  <a:lnTo>
                    <a:pt x="301" y="2174"/>
                  </a:lnTo>
                  <a:lnTo>
                    <a:pt x="76" y="2848"/>
                  </a:lnTo>
                  <a:lnTo>
                    <a:pt x="1" y="3598"/>
                  </a:lnTo>
                  <a:lnTo>
                    <a:pt x="76" y="4347"/>
                  </a:lnTo>
                  <a:lnTo>
                    <a:pt x="301" y="5022"/>
                  </a:lnTo>
                  <a:lnTo>
                    <a:pt x="600" y="5621"/>
                  </a:lnTo>
                  <a:lnTo>
                    <a:pt x="1050" y="6146"/>
                  </a:lnTo>
                  <a:lnTo>
                    <a:pt x="1575" y="6596"/>
                  </a:lnTo>
                  <a:lnTo>
                    <a:pt x="2174" y="6896"/>
                  </a:lnTo>
                  <a:lnTo>
                    <a:pt x="2849" y="7120"/>
                  </a:lnTo>
                  <a:lnTo>
                    <a:pt x="3598" y="7195"/>
                  </a:lnTo>
                  <a:lnTo>
                    <a:pt x="16639" y="7195"/>
                  </a:lnTo>
                  <a:lnTo>
                    <a:pt x="17313" y="7120"/>
                  </a:lnTo>
                  <a:lnTo>
                    <a:pt x="17988" y="6896"/>
                  </a:lnTo>
                  <a:lnTo>
                    <a:pt x="18587" y="6596"/>
                  </a:lnTo>
                  <a:lnTo>
                    <a:pt x="19112" y="6146"/>
                  </a:lnTo>
                  <a:lnTo>
                    <a:pt x="19562" y="5621"/>
                  </a:lnTo>
                  <a:lnTo>
                    <a:pt x="19861" y="5022"/>
                  </a:lnTo>
                  <a:lnTo>
                    <a:pt x="20086" y="4347"/>
                  </a:lnTo>
                  <a:lnTo>
                    <a:pt x="20161" y="3598"/>
                  </a:lnTo>
                  <a:lnTo>
                    <a:pt x="20086" y="2848"/>
                  </a:lnTo>
                  <a:lnTo>
                    <a:pt x="19861" y="2174"/>
                  </a:lnTo>
                  <a:lnTo>
                    <a:pt x="19562" y="1574"/>
                  </a:lnTo>
                  <a:lnTo>
                    <a:pt x="19112" y="1050"/>
                  </a:lnTo>
                  <a:lnTo>
                    <a:pt x="18587" y="600"/>
                  </a:lnTo>
                  <a:lnTo>
                    <a:pt x="17988" y="300"/>
                  </a:lnTo>
                  <a:lnTo>
                    <a:pt x="17313" y="75"/>
                  </a:lnTo>
                  <a:lnTo>
                    <a:pt x="16639" y="0"/>
                  </a:lnTo>
                  <a:close/>
                </a:path>
              </a:pathLst>
            </a:custGeom>
            <a:solidFill>
              <a:srgbClr val="CFDC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16"/>
            <p:cNvSpPr/>
            <p:nvPr/>
          </p:nvSpPr>
          <p:spPr>
            <a:xfrm>
              <a:off x="3008050" y="423600"/>
              <a:ext cx="99325" cy="99325"/>
            </a:xfrm>
            <a:custGeom>
              <a:rect b="b" l="l" r="r" t="t"/>
              <a:pathLst>
                <a:path extrusionOk="0" h="3973" w="3973">
                  <a:moveTo>
                    <a:pt x="2024" y="1"/>
                  </a:moveTo>
                  <a:lnTo>
                    <a:pt x="1575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1" y="1200"/>
                  </a:lnTo>
                  <a:lnTo>
                    <a:pt x="76" y="1575"/>
                  </a:lnTo>
                  <a:lnTo>
                    <a:pt x="1" y="2024"/>
                  </a:lnTo>
                  <a:lnTo>
                    <a:pt x="76" y="2399"/>
                  </a:lnTo>
                  <a:lnTo>
                    <a:pt x="151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5" y="3973"/>
                  </a:lnTo>
                  <a:lnTo>
                    <a:pt x="2399" y="3973"/>
                  </a:lnTo>
                  <a:lnTo>
                    <a:pt x="2774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4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rgbClr val="CFDC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16"/>
            <p:cNvSpPr/>
            <p:nvPr/>
          </p:nvSpPr>
          <p:spPr>
            <a:xfrm>
              <a:off x="3566400" y="434850"/>
              <a:ext cx="487175" cy="76850"/>
            </a:xfrm>
            <a:custGeom>
              <a:rect b="b" l="l" r="r" t="t"/>
              <a:pathLst>
                <a:path extrusionOk="0" h="3074" w="19487">
                  <a:moveTo>
                    <a:pt x="1275" y="0"/>
                  </a:moveTo>
                  <a:lnTo>
                    <a:pt x="1050" y="75"/>
                  </a:lnTo>
                  <a:lnTo>
                    <a:pt x="750" y="150"/>
                  </a:lnTo>
                  <a:lnTo>
                    <a:pt x="525" y="300"/>
                  </a:lnTo>
                  <a:lnTo>
                    <a:pt x="375" y="450"/>
                  </a:lnTo>
                  <a:lnTo>
                    <a:pt x="225" y="675"/>
                  </a:lnTo>
                  <a:lnTo>
                    <a:pt x="75" y="975"/>
                  </a:lnTo>
                  <a:lnTo>
                    <a:pt x="1" y="1274"/>
                  </a:lnTo>
                  <a:lnTo>
                    <a:pt x="1" y="1574"/>
                  </a:lnTo>
                  <a:lnTo>
                    <a:pt x="1" y="1874"/>
                  </a:lnTo>
                  <a:lnTo>
                    <a:pt x="75" y="2174"/>
                  </a:lnTo>
                  <a:lnTo>
                    <a:pt x="225" y="2399"/>
                  </a:lnTo>
                  <a:lnTo>
                    <a:pt x="375" y="2623"/>
                  </a:lnTo>
                  <a:lnTo>
                    <a:pt x="525" y="2773"/>
                  </a:lnTo>
                  <a:lnTo>
                    <a:pt x="750" y="2923"/>
                  </a:lnTo>
                  <a:lnTo>
                    <a:pt x="1050" y="2998"/>
                  </a:lnTo>
                  <a:lnTo>
                    <a:pt x="1275" y="3073"/>
                  </a:lnTo>
                  <a:lnTo>
                    <a:pt x="18137" y="3073"/>
                  </a:lnTo>
                  <a:lnTo>
                    <a:pt x="18437" y="2998"/>
                  </a:lnTo>
                  <a:lnTo>
                    <a:pt x="18662" y="2923"/>
                  </a:lnTo>
                  <a:lnTo>
                    <a:pt x="18887" y="2773"/>
                  </a:lnTo>
                  <a:lnTo>
                    <a:pt x="19112" y="2623"/>
                  </a:lnTo>
                  <a:lnTo>
                    <a:pt x="19262" y="2399"/>
                  </a:lnTo>
                  <a:lnTo>
                    <a:pt x="19337" y="2174"/>
                  </a:lnTo>
                  <a:lnTo>
                    <a:pt x="19412" y="1874"/>
                  </a:lnTo>
                  <a:lnTo>
                    <a:pt x="19486" y="1574"/>
                  </a:lnTo>
                  <a:lnTo>
                    <a:pt x="19412" y="1274"/>
                  </a:lnTo>
                  <a:lnTo>
                    <a:pt x="19337" y="975"/>
                  </a:lnTo>
                  <a:lnTo>
                    <a:pt x="19262" y="675"/>
                  </a:lnTo>
                  <a:lnTo>
                    <a:pt x="19112" y="450"/>
                  </a:lnTo>
                  <a:lnTo>
                    <a:pt x="18887" y="300"/>
                  </a:lnTo>
                  <a:lnTo>
                    <a:pt x="18662" y="150"/>
                  </a:lnTo>
                  <a:lnTo>
                    <a:pt x="18437" y="75"/>
                  </a:lnTo>
                  <a:lnTo>
                    <a:pt x="18137" y="0"/>
                  </a:lnTo>
                  <a:close/>
                </a:path>
              </a:pathLst>
            </a:custGeom>
            <a:solidFill>
              <a:srgbClr val="CFDC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1875" y="617625"/>
            <a:ext cx="2018100" cy="36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7"/>
          <p:cNvSpPr txBox="1"/>
          <p:nvPr>
            <p:ph type="title"/>
          </p:nvPr>
        </p:nvSpPr>
        <p:spPr>
          <a:xfrm>
            <a:off x="457200" y="-100"/>
            <a:ext cx="5486400" cy="1814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stored in Firestore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Collection: Posts</a:t>
            </a:r>
            <a:endParaRPr sz="1800"/>
          </a:p>
        </p:txBody>
      </p:sp>
      <p:sp>
        <p:nvSpPr>
          <p:cNvPr id="172" name="Google Shape;172;p17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73" name="Google Shape;173;p17"/>
          <p:cNvGrpSpPr/>
          <p:nvPr/>
        </p:nvGrpSpPr>
        <p:grpSpPr>
          <a:xfrm>
            <a:off x="6589976" y="232747"/>
            <a:ext cx="2101614" cy="4396359"/>
            <a:chOff x="2547150" y="238125"/>
            <a:chExt cx="2525675" cy="5238750"/>
          </a:xfrm>
        </p:grpSpPr>
        <p:sp>
          <p:nvSpPr>
            <p:cNvPr id="174" name="Google Shape;174;p17"/>
            <p:cNvSpPr/>
            <p:nvPr/>
          </p:nvSpPr>
          <p:spPr>
            <a:xfrm>
              <a:off x="2547150" y="238125"/>
              <a:ext cx="2525675" cy="5238750"/>
            </a:xfrm>
            <a:custGeom>
              <a:rect b="b" l="l" r="r" t="t"/>
              <a:pathLst>
                <a:path extrusionOk="0" h="209550" w="101027">
                  <a:moveTo>
                    <a:pt x="98629" y="18886"/>
                  </a:moveTo>
                  <a:lnTo>
                    <a:pt x="98629" y="190364"/>
                  </a:lnTo>
                  <a:lnTo>
                    <a:pt x="2398" y="190364"/>
                  </a:lnTo>
                  <a:lnTo>
                    <a:pt x="2398" y="18886"/>
                  </a:lnTo>
                  <a:close/>
                  <a:moveTo>
                    <a:pt x="10343" y="0"/>
                  </a:moveTo>
                  <a:lnTo>
                    <a:pt x="9293" y="75"/>
                  </a:lnTo>
                  <a:lnTo>
                    <a:pt x="8244" y="225"/>
                  </a:lnTo>
                  <a:lnTo>
                    <a:pt x="7270" y="450"/>
                  </a:lnTo>
                  <a:lnTo>
                    <a:pt x="6295" y="824"/>
                  </a:lnTo>
                  <a:lnTo>
                    <a:pt x="5396" y="1274"/>
                  </a:lnTo>
                  <a:lnTo>
                    <a:pt x="4572" y="1799"/>
                  </a:lnTo>
                  <a:lnTo>
                    <a:pt x="3747" y="2398"/>
                  </a:lnTo>
                  <a:lnTo>
                    <a:pt x="2998" y="3073"/>
                  </a:lnTo>
                  <a:lnTo>
                    <a:pt x="2323" y="3747"/>
                  </a:lnTo>
                  <a:lnTo>
                    <a:pt x="1724" y="4572"/>
                  </a:lnTo>
                  <a:lnTo>
                    <a:pt x="1199" y="5396"/>
                  </a:lnTo>
                  <a:lnTo>
                    <a:pt x="824" y="6370"/>
                  </a:lnTo>
                  <a:lnTo>
                    <a:pt x="450" y="7270"/>
                  </a:lnTo>
                  <a:lnTo>
                    <a:pt x="225" y="8319"/>
                  </a:lnTo>
                  <a:lnTo>
                    <a:pt x="0" y="9293"/>
                  </a:lnTo>
                  <a:lnTo>
                    <a:pt x="0" y="10343"/>
                  </a:lnTo>
                  <a:lnTo>
                    <a:pt x="0" y="199207"/>
                  </a:lnTo>
                  <a:lnTo>
                    <a:pt x="0" y="200257"/>
                  </a:lnTo>
                  <a:lnTo>
                    <a:pt x="225" y="201231"/>
                  </a:lnTo>
                  <a:lnTo>
                    <a:pt x="450" y="202280"/>
                  </a:lnTo>
                  <a:lnTo>
                    <a:pt x="824" y="203180"/>
                  </a:lnTo>
                  <a:lnTo>
                    <a:pt x="1199" y="204154"/>
                  </a:lnTo>
                  <a:lnTo>
                    <a:pt x="1724" y="204978"/>
                  </a:lnTo>
                  <a:lnTo>
                    <a:pt x="2323" y="205803"/>
                  </a:lnTo>
                  <a:lnTo>
                    <a:pt x="2998" y="206477"/>
                  </a:lnTo>
                  <a:lnTo>
                    <a:pt x="3747" y="207152"/>
                  </a:lnTo>
                  <a:lnTo>
                    <a:pt x="4572" y="207751"/>
                  </a:lnTo>
                  <a:lnTo>
                    <a:pt x="5396" y="208276"/>
                  </a:lnTo>
                  <a:lnTo>
                    <a:pt x="6295" y="208726"/>
                  </a:lnTo>
                  <a:lnTo>
                    <a:pt x="7270" y="209100"/>
                  </a:lnTo>
                  <a:lnTo>
                    <a:pt x="8244" y="209325"/>
                  </a:lnTo>
                  <a:lnTo>
                    <a:pt x="9293" y="209475"/>
                  </a:lnTo>
                  <a:lnTo>
                    <a:pt x="10343" y="209550"/>
                  </a:lnTo>
                  <a:lnTo>
                    <a:pt x="90610" y="209550"/>
                  </a:lnTo>
                  <a:lnTo>
                    <a:pt x="91659" y="209475"/>
                  </a:lnTo>
                  <a:lnTo>
                    <a:pt x="92708" y="209325"/>
                  </a:lnTo>
                  <a:lnTo>
                    <a:pt x="93682" y="209100"/>
                  </a:lnTo>
                  <a:lnTo>
                    <a:pt x="94657" y="208726"/>
                  </a:lnTo>
                  <a:lnTo>
                    <a:pt x="95556" y="208276"/>
                  </a:lnTo>
                  <a:lnTo>
                    <a:pt x="96455" y="207751"/>
                  </a:lnTo>
                  <a:lnTo>
                    <a:pt x="97205" y="207152"/>
                  </a:lnTo>
                  <a:lnTo>
                    <a:pt x="97954" y="206477"/>
                  </a:lnTo>
                  <a:lnTo>
                    <a:pt x="98629" y="205803"/>
                  </a:lnTo>
                  <a:lnTo>
                    <a:pt x="99228" y="204978"/>
                  </a:lnTo>
                  <a:lnTo>
                    <a:pt x="99753" y="204154"/>
                  </a:lnTo>
                  <a:lnTo>
                    <a:pt x="100203" y="203180"/>
                  </a:lnTo>
                  <a:lnTo>
                    <a:pt x="100577" y="202280"/>
                  </a:lnTo>
                  <a:lnTo>
                    <a:pt x="100802" y="201231"/>
                  </a:lnTo>
                  <a:lnTo>
                    <a:pt x="100952" y="200257"/>
                  </a:lnTo>
                  <a:lnTo>
                    <a:pt x="101027" y="199207"/>
                  </a:lnTo>
                  <a:lnTo>
                    <a:pt x="101027" y="10343"/>
                  </a:lnTo>
                  <a:lnTo>
                    <a:pt x="100952" y="9293"/>
                  </a:lnTo>
                  <a:lnTo>
                    <a:pt x="100802" y="8319"/>
                  </a:lnTo>
                  <a:lnTo>
                    <a:pt x="100577" y="7270"/>
                  </a:lnTo>
                  <a:lnTo>
                    <a:pt x="100203" y="6370"/>
                  </a:lnTo>
                  <a:lnTo>
                    <a:pt x="99753" y="5396"/>
                  </a:lnTo>
                  <a:lnTo>
                    <a:pt x="99228" y="4572"/>
                  </a:lnTo>
                  <a:lnTo>
                    <a:pt x="98629" y="3747"/>
                  </a:lnTo>
                  <a:lnTo>
                    <a:pt x="97954" y="3073"/>
                  </a:lnTo>
                  <a:lnTo>
                    <a:pt x="97205" y="2398"/>
                  </a:lnTo>
                  <a:lnTo>
                    <a:pt x="96455" y="1799"/>
                  </a:lnTo>
                  <a:lnTo>
                    <a:pt x="95556" y="1274"/>
                  </a:lnTo>
                  <a:lnTo>
                    <a:pt x="94657" y="824"/>
                  </a:lnTo>
                  <a:lnTo>
                    <a:pt x="93682" y="450"/>
                  </a:lnTo>
                  <a:lnTo>
                    <a:pt x="92708" y="225"/>
                  </a:lnTo>
                  <a:lnTo>
                    <a:pt x="91659" y="75"/>
                  </a:lnTo>
                  <a:lnTo>
                    <a:pt x="906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9525">
                <a:srgbClr val="00001A">
                  <a:alpha val="15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17"/>
            <p:cNvSpPr/>
            <p:nvPr/>
          </p:nvSpPr>
          <p:spPr>
            <a:xfrm>
              <a:off x="3557025" y="5147100"/>
              <a:ext cx="504050" cy="179900"/>
            </a:xfrm>
            <a:custGeom>
              <a:rect b="b" l="l" r="r" t="t"/>
              <a:pathLst>
                <a:path extrusionOk="0" h="7196" w="20162">
                  <a:moveTo>
                    <a:pt x="3598" y="0"/>
                  </a:moveTo>
                  <a:lnTo>
                    <a:pt x="2849" y="75"/>
                  </a:lnTo>
                  <a:lnTo>
                    <a:pt x="2174" y="300"/>
                  </a:lnTo>
                  <a:lnTo>
                    <a:pt x="1575" y="600"/>
                  </a:lnTo>
                  <a:lnTo>
                    <a:pt x="1050" y="1050"/>
                  </a:lnTo>
                  <a:lnTo>
                    <a:pt x="600" y="1574"/>
                  </a:lnTo>
                  <a:lnTo>
                    <a:pt x="301" y="2174"/>
                  </a:lnTo>
                  <a:lnTo>
                    <a:pt x="76" y="2848"/>
                  </a:lnTo>
                  <a:lnTo>
                    <a:pt x="1" y="3598"/>
                  </a:lnTo>
                  <a:lnTo>
                    <a:pt x="76" y="4347"/>
                  </a:lnTo>
                  <a:lnTo>
                    <a:pt x="301" y="5022"/>
                  </a:lnTo>
                  <a:lnTo>
                    <a:pt x="600" y="5621"/>
                  </a:lnTo>
                  <a:lnTo>
                    <a:pt x="1050" y="6146"/>
                  </a:lnTo>
                  <a:lnTo>
                    <a:pt x="1575" y="6596"/>
                  </a:lnTo>
                  <a:lnTo>
                    <a:pt x="2174" y="6896"/>
                  </a:lnTo>
                  <a:lnTo>
                    <a:pt x="2849" y="7120"/>
                  </a:lnTo>
                  <a:lnTo>
                    <a:pt x="3598" y="7195"/>
                  </a:lnTo>
                  <a:lnTo>
                    <a:pt x="16639" y="7195"/>
                  </a:lnTo>
                  <a:lnTo>
                    <a:pt x="17313" y="7120"/>
                  </a:lnTo>
                  <a:lnTo>
                    <a:pt x="17988" y="6896"/>
                  </a:lnTo>
                  <a:lnTo>
                    <a:pt x="18587" y="6596"/>
                  </a:lnTo>
                  <a:lnTo>
                    <a:pt x="19112" y="6146"/>
                  </a:lnTo>
                  <a:lnTo>
                    <a:pt x="19562" y="5621"/>
                  </a:lnTo>
                  <a:lnTo>
                    <a:pt x="19861" y="5022"/>
                  </a:lnTo>
                  <a:lnTo>
                    <a:pt x="20086" y="4347"/>
                  </a:lnTo>
                  <a:lnTo>
                    <a:pt x="20161" y="3598"/>
                  </a:lnTo>
                  <a:lnTo>
                    <a:pt x="20086" y="2848"/>
                  </a:lnTo>
                  <a:lnTo>
                    <a:pt x="19861" y="2174"/>
                  </a:lnTo>
                  <a:lnTo>
                    <a:pt x="19562" y="1574"/>
                  </a:lnTo>
                  <a:lnTo>
                    <a:pt x="19112" y="1050"/>
                  </a:lnTo>
                  <a:lnTo>
                    <a:pt x="18587" y="600"/>
                  </a:lnTo>
                  <a:lnTo>
                    <a:pt x="17988" y="300"/>
                  </a:lnTo>
                  <a:lnTo>
                    <a:pt x="17313" y="75"/>
                  </a:lnTo>
                  <a:lnTo>
                    <a:pt x="16639" y="0"/>
                  </a:lnTo>
                  <a:close/>
                </a:path>
              </a:pathLst>
            </a:custGeom>
            <a:solidFill>
              <a:srgbClr val="CFDC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17"/>
            <p:cNvSpPr/>
            <p:nvPr/>
          </p:nvSpPr>
          <p:spPr>
            <a:xfrm>
              <a:off x="3008050" y="423600"/>
              <a:ext cx="99325" cy="99325"/>
            </a:xfrm>
            <a:custGeom>
              <a:rect b="b" l="l" r="r" t="t"/>
              <a:pathLst>
                <a:path extrusionOk="0" h="3973" w="3973">
                  <a:moveTo>
                    <a:pt x="2024" y="1"/>
                  </a:moveTo>
                  <a:lnTo>
                    <a:pt x="1575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1" y="1200"/>
                  </a:lnTo>
                  <a:lnTo>
                    <a:pt x="76" y="1575"/>
                  </a:lnTo>
                  <a:lnTo>
                    <a:pt x="1" y="2024"/>
                  </a:lnTo>
                  <a:lnTo>
                    <a:pt x="76" y="2399"/>
                  </a:lnTo>
                  <a:lnTo>
                    <a:pt x="151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5" y="3973"/>
                  </a:lnTo>
                  <a:lnTo>
                    <a:pt x="2399" y="3973"/>
                  </a:lnTo>
                  <a:lnTo>
                    <a:pt x="2774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4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rgbClr val="CFDC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17"/>
            <p:cNvSpPr/>
            <p:nvPr/>
          </p:nvSpPr>
          <p:spPr>
            <a:xfrm>
              <a:off x="3566400" y="434850"/>
              <a:ext cx="487175" cy="76850"/>
            </a:xfrm>
            <a:custGeom>
              <a:rect b="b" l="l" r="r" t="t"/>
              <a:pathLst>
                <a:path extrusionOk="0" h="3074" w="19487">
                  <a:moveTo>
                    <a:pt x="1275" y="0"/>
                  </a:moveTo>
                  <a:lnTo>
                    <a:pt x="1050" y="75"/>
                  </a:lnTo>
                  <a:lnTo>
                    <a:pt x="750" y="150"/>
                  </a:lnTo>
                  <a:lnTo>
                    <a:pt x="525" y="300"/>
                  </a:lnTo>
                  <a:lnTo>
                    <a:pt x="375" y="450"/>
                  </a:lnTo>
                  <a:lnTo>
                    <a:pt x="225" y="675"/>
                  </a:lnTo>
                  <a:lnTo>
                    <a:pt x="75" y="975"/>
                  </a:lnTo>
                  <a:lnTo>
                    <a:pt x="1" y="1274"/>
                  </a:lnTo>
                  <a:lnTo>
                    <a:pt x="1" y="1574"/>
                  </a:lnTo>
                  <a:lnTo>
                    <a:pt x="1" y="1874"/>
                  </a:lnTo>
                  <a:lnTo>
                    <a:pt x="75" y="2174"/>
                  </a:lnTo>
                  <a:lnTo>
                    <a:pt x="225" y="2399"/>
                  </a:lnTo>
                  <a:lnTo>
                    <a:pt x="375" y="2623"/>
                  </a:lnTo>
                  <a:lnTo>
                    <a:pt x="525" y="2773"/>
                  </a:lnTo>
                  <a:lnTo>
                    <a:pt x="750" y="2923"/>
                  </a:lnTo>
                  <a:lnTo>
                    <a:pt x="1050" y="2998"/>
                  </a:lnTo>
                  <a:lnTo>
                    <a:pt x="1275" y="3073"/>
                  </a:lnTo>
                  <a:lnTo>
                    <a:pt x="18137" y="3073"/>
                  </a:lnTo>
                  <a:lnTo>
                    <a:pt x="18437" y="2998"/>
                  </a:lnTo>
                  <a:lnTo>
                    <a:pt x="18662" y="2923"/>
                  </a:lnTo>
                  <a:lnTo>
                    <a:pt x="18887" y="2773"/>
                  </a:lnTo>
                  <a:lnTo>
                    <a:pt x="19112" y="2623"/>
                  </a:lnTo>
                  <a:lnTo>
                    <a:pt x="19262" y="2399"/>
                  </a:lnTo>
                  <a:lnTo>
                    <a:pt x="19337" y="2174"/>
                  </a:lnTo>
                  <a:lnTo>
                    <a:pt x="19412" y="1874"/>
                  </a:lnTo>
                  <a:lnTo>
                    <a:pt x="19486" y="1574"/>
                  </a:lnTo>
                  <a:lnTo>
                    <a:pt x="19412" y="1274"/>
                  </a:lnTo>
                  <a:lnTo>
                    <a:pt x="19337" y="975"/>
                  </a:lnTo>
                  <a:lnTo>
                    <a:pt x="19262" y="675"/>
                  </a:lnTo>
                  <a:lnTo>
                    <a:pt x="19112" y="450"/>
                  </a:lnTo>
                  <a:lnTo>
                    <a:pt x="18887" y="300"/>
                  </a:lnTo>
                  <a:lnTo>
                    <a:pt x="18662" y="150"/>
                  </a:lnTo>
                  <a:lnTo>
                    <a:pt x="18437" y="75"/>
                  </a:lnTo>
                  <a:lnTo>
                    <a:pt x="18137" y="0"/>
                  </a:lnTo>
                  <a:close/>
                </a:path>
              </a:pathLst>
            </a:custGeom>
            <a:solidFill>
              <a:srgbClr val="CFDC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8" name="Google Shape;178;p17"/>
          <p:cNvSpPr txBox="1"/>
          <p:nvPr>
            <p:ph idx="1" type="body"/>
          </p:nvPr>
        </p:nvSpPr>
        <p:spPr>
          <a:xfrm>
            <a:off x="959575" y="2160400"/>
            <a:ext cx="2563500" cy="221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SzPts val="1800"/>
              <a:buChar char="▰"/>
            </a:pPr>
            <a:r>
              <a:rPr lang="en"/>
              <a:t>Image URL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▰"/>
            </a:pPr>
            <a:r>
              <a:rPr lang="en"/>
              <a:t>Description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▰"/>
            </a:pPr>
            <a:r>
              <a:rPr lang="en"/>
              <a:t>User ID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▰"/>
            </a:pPr>
            <a:r>
              <a:rPr lang="en"/>
              <a:t>Timestamp</a:t>
            </a:r>
            <a:endParaRPr/>
          </a:p>
        </p:txBody>
      </p:sp>
      <p:sp>
        <p:nvSpPr>
          <p:cNvPr id="179" name="Google Shape;179;p17"/>
          <p:cNvSpPr txBox="1"/>
          <p:nvPr>
            <p:ph idx="1" type="body"/>
          </p:nvPr>
        </p:nvSpPr>
        <p:spPr>
          <a:xfrm>
            <a:off x="3673600" y="2201425"/>
            <a:ext cx="2563500" cy="221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SzPts val="1800"/>
              <a:buChar char="▰"/>
            </a:pPr>
            <a:r>
              <a:rPr lang="en"/>
              <a:t>Comments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▰"/>
            </a:pPr>
            <a:r>
              <a:rPr lang="en"/>
              <a:t>Like count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▰"/>
            </a:pPr>
            <a:r>
              <a:rPr lang="en"/>
              <a:t>Follower IDs</a:t>
            </a:r>
            <a:endParaRPr/>
          </a:p>
        </p:txBody>
      </p:sp>
      <p:sp>
        <p:nvSpPr>
          <p:cNvPr id="180" name="Google Shape;180;p17"/>
          <p:cNvSpPr txBox="1"/>
          <p:nvPr/>
        </p:nvSpPr>
        <p:spPr>
          <a:xfrm>
            <a:off x="2334275" y="2384800"/>
            <a:ext cx="5820600" cy="6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hivo"/>
              <a:ea typeface="Chivo"/>
              <a:cs typeface="Chivo"/>
              <a:sym typeface="Chiv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8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6" name="Google Shape;186;p18"/>
          <p:cNvSpPr/>
          <p:nvPr/>
        </p:nvSpPr>
        <p:spPr>
          <a:xfrm>
            <a:off x="3297500" y="1165742"/>
            <a:ext cx="2540100" cy="2540100"/>
          </a:xfrm>
          <a:prstGeom prst="donut">
            <a:avLst>
              <a:gd fmla="val 16067" name="adj"/>
            </a:avLst>
          </a:prstGeom>
          <a:solidFill>
            <a:srgbClr val="000000">
              <a:alpha val="107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87" name="Google Shape;187;p18"/>
          <p:cNvGrpSpPr/>
          <p:nvPr/>
        </p:nvGrpSpPr>
        <p:grpSpPr>
          <a:xfrm>
            <a:off x="1680836" y="1315124"/>
            <a:ext cx="1931633" cy="669600"/>
            <a:chOff x="1680836" y="1315124"/>
            <a:chExt cx="1931633" cy="669600"/>
          </a:xfrm>
        </p:grpSpPr>
        <p:cxnSp>
          <p:nvCxnSpPr>
            <p:cNvPr id="188" name="Google Shape;188;p18"/>
            <p:cNvCxnSpPr/>
            <p:nvPr/>
          </p:nvCxnSpPr>
          <p:spPr>
            <a:xfrm>
              <a:off x="3178969" y="1638300"/>
              <a:ext cx="433500" cy="252300"/>
            </a:xfrm>
            <a:prstGeom prst="straightConnector1">
              <a:avLst/>
            </a:prstGeom>
            <a:noFill/>
            <a:ln cap="flat" cmpd="sng" w="19050">
              <a:solidFill>
                <a:srgbClr val="65F0AD"/>
              </a:solidFill>
              <a:prstDash val="solid"/>
              <a:round/>
              <a:headEnd len="med" w="med" type="oval"/>
              <a:tailEnd len="sm" w="sm" type="none"/>
            </a:ln>
          </p:spPr>
        </p:cxnSp>
        <p:sp>
          <p:nvSpPr>
            <p:cNvPr id="189" name="Google Shape;189;p18"/>
            <p:cNvSpPr txBox="1"/>
            <p:nvPr/>
          </p:nvSpPr>
          <p:spPr>
            <a:xfrm>
              <a:off x="1680836" y="1315124"/>
              <a:ext cx="1495200" cy="66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New post is generated and write to fire store</a:t>
              </a:r>
              <a:endParaRPr sz="8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latin typeface="Roboto"/>
                  <a:ea typeface="Roboto"/>
                  <a:cs typeface="Roboto"/>
                  <a:sym typeface="Roboto"/>
                </a:rPr>
                <a:t>App user can create a post by uploading a photo or taking a picture</a:t>
              </a:r>
              <a:endParaRPr b="1" sz="8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90" name="Google Shape;190;p18"/>
          <p:cNvGrpSpPr/>
          <p:nvPr/>
        </p:nvGrpSpPr>
        <p:grpSpPr>
          <a:xfrm>
            <a:off x="5517319" y="1315124"/>
            <a:ext cx="1940006" cy="669600"/>
            <a:chOff x="5517319" y="1315124"/>
            <a:chExt cx="1940006" cy="669600"/>
          </a:xfrm>
        </p:grpSpPr>
        <p:cxnSp>
          <p:nvCxnSpPr>
            <p:cNvPr id="191" name="Google Shape;191;p18"/>
            <p:cNvCxnSpPr/>
            <p:nvPr/>
          </p:nvCxnSpPr>
          <p:spPr>
            <a:xfrm flipH="1">
              <a:off x="5517319" y="1638300"/>
              <a:ext cx="433500" cy="252300"/>
            </a:xfrm>
            <a:prstGeom prst="straightConnector1">
              <a:avLst/>
            </a:prstGeom>
            <a:noFill/>
            <a:ln cap="flat" cmpd="sng" w="19050">
              <a:solidFill>
                <a:srgbClr val="085631"/>
              </a:solidFill>
              <a:prstDash val="solid"/>
              <a:round/>
              <a:headEnd len="med" w="med" type="oval"/>
              <a:tailEnd len="sm" w="sm" type="none"/>
            </a:ln>
          </p:spPr>
        </p:cxnSp>
        <p:sp>
          <p:nvSpPr>
            <p:cNvPr id="192" name="Google Shape;192;p18"/>
            <p:cNvSpPr txBox="1"/>
            <p:nvPr/>
          </p:nvSpPr>
          <p:spPr>
            <a:xfrm>
              <a:off x="5962125" y="1315124"/>
              <a:ext cx="1495200" cy="66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Comments and likes are write to fire store. Likes are updated in fire store.</a:t>
              </a:r>
              <a:endParaRPr sz="8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latin typeface="Roboto"/>
                  <a:ea typeface="Roboto"/>
                  <a:cs typeface="Roboto"/>
                  <a:sym typeface="Roboto"/>
                </a:rPr>
                <a:t>Followers can comment and like on a post.</a:t>
              </a:r>
              <a:endParaRPr b="1" sz="8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93" name="Google Shape;193;p18"/>
          <p:cNvGrpSpPr/>
          <p:nvPr/>
        </p:nvGrpSpPr>
        <p:grpSpPr>
          <a:xfrm>
            <a:off x="3808226" y="3535140"/>
            <a:ext cx="1495200" cy="1143796"/>
            <a:chOff x="3808226" y="3535140"/>
            <a:chExt cx="1495200" cy="1143796"/>
          </a:xfrm>
        </p:grpSpPr>
        <p:cxnSp>
          <p:nvCxnSpPr>
            <p:cNvPr id="194" name="Google Shape;194;p18"/>
            <p:cNvCxnSpPr/>
            <p:nvPr/>
          </p:nvCxnSpPr>
          <p:spPr>
            <a:xfrm rot="10800000">
              <a:off x="4556399" y="3535140"/>
              <a:ext cx="0" cy="460500"/>
            </a:xfrm>
            <a:prstGeom prst="straightConnector1">
              <a:avLst/>
            </a:prstGeom>
            <a:noFill/>
            <a:ln cap="flat" cmpd="sng" w="19050">
              <a:solidFill>
                <a:srgbClr val="0E9453"/>
              </a:solidFill>
              <a:prstDash val="solid"/>
              <a:round/>
              <a:headEnd len="med" w="med" type="oval"/>
              <a:tailEnd len="sm" w="sm" type="none"/>
            </a:ln>
          </p:spPr>
        </p:cxnSp>
        <p:sp>
          <p:nvSpPr>
            <p:cNvPr id="195" name="Google Shape;195;p18"/>
            <p:cNvSpPr txBox="1"/>
            <p:nvPr/>
          </p:nvSpPr>
          <p:spPr>
            <a:xfrm>
              <a:off x="3808226" y="4009336"/>
              <a:ext cx="1495200" cy="66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If edit, updates are made in fire store. If delete, the post document is removed from fire store</a:t>
              </a:r>
              <a:endParaRPr sz="8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latin typeface="Roboto"/>
                  <a:ea typeface="Roboto"/>
                  <a:cs typeface="Roboto"/>
                  <a:sym typeface="Roboto"/>
                </a:rPr>
                <a:t>App user can edit or delete their own posts</a:t>
              </a:r>
              <a:endParaRPr b="1" sz="8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96" name="Google Shape;196;p18"/>
          <p:cNvSpPr txBox="1"/>
          <p:nvPr/>
        </p:nvSpPr>
        <p:spPr>
          <a:xfrm>
            <a:off x="3845784" y="2056460"/>
            <a:ext cx="1443600" cy="80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Roboto"/>
                <a:ea typeface="Roboto"/>
                <a:cs typeface="Roboto"/>
                <a:sym typeface="Roboto"/>
              </a:rPr>
              <a:t>All data saved in fire store and cloud storage</a:t>
            </a:r>
            <a:endParaRPr sz="1200"/>
          </a:p>
        </p:txBody>
      </p:sp>
      <p:sp>
        <p:nvSpPr>
          <p:cNvPr id="197" name="Google Shape;197;p18"/>
          <p:cNvSpPr/>
          <p:nvPr/>
        </p:nvSpPr>
        <p:spPr>
          <a:xfrm rot="1800047">
            <a:off x="3219843" y="1086434"/>
            <a:ext cx="2690936" cy="2690936"/>
          </a:xfrm>
          <a:prstGeom prst="blockArc">
            <a:avLst>
              <a:gd fmla="val 14414370" name="adj1"/>
              <a:gd fmla="val 694" name="adj2"/>
              <a:gd fmla="val 9562" name="adj3"/>
            </a:avLst>
          </a:prstGeom>
          <a:solidFill>
            <a:srgbClr val="085631"/>
          </a:solidFill>
          <a:ln>
            <a:noFill/>
          </a:ln>
          <a:effectLst>
            <a:outerShdw blurRad="71438" rotWithShape="0" algn="bl" dir="5400000" dist="9525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18"/>
          <p:cNvSpPr/>
          <p:nvPr/>
        </p:nvSpPr>
        <p:spPr>
          <a:xfrm flipH="1" rot="-1800047">
            <a:off x="3221956" y="1086434"/>
            <a:ext cx="2690936" cy="2690936"/>
          </a:xfrm>
          <a:prstGeom prst="blockArc">
            <a:avLst>
              <a:gd fmla="val 14348563" name="adj1"/>
              <a:gd fmla="val 21472873" name="adj2"/>
              <a:gd fmla="val 9381" name="adj3"/>
            </a:avLst>
          </a:prstGeom>
          <a:solidFill>
            <a:srgbClr val="65F0AD"/>
          </a:solidFill>
          <a:ln>
            <a:noFill/>
          </a:ln>
          <a:effectLst>
            <a:outerShdw blurRad="71438" rotWithShape="0" algn="bl" dir="5400000" dist="9525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8"/>
          <p:cNvSpPr/>
          <p:nvPr/>
        </p:nvSpPr>
        <p:spPr>
          <a:xfrm rot="-8100000">
            <a:off x="4382715" y="1027393"/>
            <a:ext cx="363170" cy="363170"/>
          </a:xfrm>
          <a:prstGeom prst="rtTriangle">
            <a:avLst/>
          </a:prstGeom>
          <a:solidFill>
            <a:srgbClr val="65F0A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8"/>
          <p:cNvSpPr/>
          <p:nvPr/>
        </p:nvSpPr>
        <p:spPr>
          <a:xfrm flipH="1" rot="-9000757">
            <a:off x="3220953" y="1084808"/>
            <a:ext cx="2690226" cy="2690226"/>
          </a:xfrm>
          <a:prstGeom prst="blockArc">
            <a:avLst>
              <a:gd fmla="val 14316164" name="adj1"/>
              <a:gd fmla="val 21502663" name="adj2"/>
              <a:gd fmla="val 9415" name="adj3"/>
            </a:avLst>
          </a:prstGeom>
          <a:solidFill>
            <a:srgbClr val="0E9453"/>
          </a:solidFill>
          <a:ln>
            <a:noFill/>
          </a:ln>
          <a:effectLst>
            <a:outerShdw blurRad="71438" rotWithShape="0" algn="bl" dir="5400000" dist="9525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8"/>
          <p:cNvSpPr/>
          <p:nvPr/>
        </p:nvSpPr>
        <p:spPr>
          <a:xfrm rot="-1027861">
            <a:off x="5485874" y="2849832"/>
            <a:ext cx="312672" cy="312672"/>
          </a:xfrm>
          <a:prstGeom prst="rtTriangle">
            <a:avLst/>
          </a:prstGeom>
          <a:solidFill>
            <a:srgbClr val="0856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8"/>
          <p:cNvSpPr/>
          <p:nvPr/>
        </p:nvSpPr>
        <p:spPr>
          <a:xfrm rot="6359841">
            <a:off x="3315801" y="2847762"/>
            <a:ext cx="363580" cy="363580"/>
          </a:xfrm>
          <a:prstGeom prst="rtTriangle">
            <a:avLst/>
          </a:prstGeom>
          <a:solidFill>
            <a:srgbClr val="0E94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8"/>
          <p:cNvSpPr txBox="1"/>
          <p:nvPr>
            <p:ph type="title"/>
          </p:nvPr>
        </p:nvSpPr>
        <p:spPr>
          <a:xfrm>
            <a:off x="457200" y="-100"/>
            <a:ext cx="5486400" cy="1814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stored in Firestore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Collection: Posts</a:t>
            </a:r>
            <a:endParaRPr sz="1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2875" y="634800"/>
            <a:ext cx="2053250" cy="353042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9"/>
          <p:cNvSpPr txBox="1"/>
          <p:nvPr>
            <p:ph type="title"/>
          </p:nvPr>
        </p:nvSpPr>
        <p:spPr>
          <a:xfrm>
            <a:off x="457200" y="-100"/>
            <a:ext cx="5486400" cy="1814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stored in Firestore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Collection: Posts</a:t>
            </a:r>
            <a:endParaRPr sz="1800"/>
          </a:p>
        </p:txBody>
      </p:sp>
      <p:sp>
        <p:nvSpPr>
          <p:cNvPr id="210" name="Google Shape;210;p19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11" name="Google Shape;211;p19"/>
          <p:cNvGrpSpPr/>
          <p:nvPr/>
        </p:nvGrpSpPr>
        <p:grpSpPr>
          <a:xfrm>
            <a:off x="6589965" y="242911"/>
            <a:ext cx="2106160" cy="4386405"/>
            <a:chOff x="2547150" y="238125"/>
            <a:chExt cx="2525675" cy="5238750"/>
          </a:xfrm>
        </p:grpSpPr>
        <p:sp>
          <p:nvSpPr>
            <p:cNvPr id="212" name="Google Shape;212;p19"/>
            <p:cNvSpPr/>
            <p:nvPr/>
          </p:nvSpPr>
          <p:spPr>
            <a:xfrm>
              <a:off x="2547150" y="238125"/>
              <a:ext cx="2525675" cy="5238750"/>
            </a:xfrm>
            <a:custGeom>
              <a:rect b="b" l="l" r="r" t="t"/>
              <a:pathLst>
                <a:path extrusionOk="0" h="209550" w="101027">
                  <a:moveTo>
                    <a:pt x="98629" y="18886"/>
                  </a:moveTo>
                  <a:lnTo>
                    <a:pt x="98629" y="190364"/>
                  </a:lnTo>
                  <a:lnTo>
                    <a:pt x="2398" y="190364"/>
                  </a:lnTo>
                  <a:lnTo>
                    <a:pt x="2398" y="18886"/>
                  </a:lnTo>
                  <a:close/>
                  <a:moveTo>
                    <a:pt x="10343" y="0"/>
                  </a:moveTo>
                  <a:lnTo>
                    <a:pt x="9293" y="75"/>
                  </a:lnTo>
                  <a:lnTo>
                    <a:pt x="8244" y="225"/>
                  </a:lnTo>
                  <a:lnTo>
                    <a:pt x="7270" y="450"/>
                  </a:lnTo>
                  <a:lnTo>
                    <a:pt x="6295" y="824"/>
                  </a:lnTo>
                  <a:lnTo>
                    <a:pt x="5396" y="1274"/>
                  </a:lnTo>
                  <a:lnTo>
                    <a:pt x="4572" y="1799"/>
                  </a:lnTo>
                  <a:lnTo>
                    <a:pt x="3747" y="2398"/>
                  </a:lnTo>
                  <a:lnTo>
                    <a:pt x="2998" y="3073"/>
                  </a:lnTo>
                  <a:lnTo>
                    <a:pt x="2323" y="3747"/>
                  </a:lnTo>
                  <a:lnTo>
                    <a:pt x="1724" y="4572"/>
                  </a:lnTo>
                  <a:lnTo>
                    <a:pt x="1199" y="5396"/>
                  </a:lnTo>
                  <a:lnTo>
                    <a:pt x="824" y="6370"/>
                  </a:lnTo>
                  <a:lnTo>
                    <a:pt x="450" y="7270"/>
                  </a:lnTo>
                  <a:lnTo>
                    <a:pt x="225" y="8319"/>
                  </a:lnTo>
                  <a:lnTo>
                    <a:pt x="0" y="9293"/>
                  </a:lnTo>
                  <a:lnTo>
                    <a:pt x="0" y="10343"/>
                  </a:lnTo>
                  <a:lnTo>
                    <a:pt x="0" y="199207"/>
                  </a:lnTo>
                  <a:lnTo>
                    <a:pt x="0" y="200257"/>
                  </a:lnTo>
                  <a:lnTo>
                    <a:pt x="225" y="201231"/>
                  </a:lnTo>
                  <a:lnTo>
                    <a:pt x="450" y="202280"/>
                  </a:lnTo>
                  <a:lnTo>
                    <a:pt x="824" y="203180"/>
                  </a:lnTo>
                  <a:lnTo>
                    <a:pt x="1199" y="204154"/>
                  </a:lnTo>
                  <a:lnTo>
                    <a:pt x="1724" y="204978"/>
                  </a:lnTo>
                  <a:lnTo>
                    <a:pt x="2323" y="205803"/>
                  </a:lnTo>
                  <a:lnTo>
                    <a:pt x="2998" y="206477"/>
                  </a:lnTo>
                  <a:lnTo>
                    <a:pt x="3747" y="207152"/>
                  </a:lnTo>
                  <a:lnTo>
                    <a:pt x="4572" y="207751"/>
                  </a:lnTo>
                  <a:lnTo>
                    <a:pt x="5396" y="208276"/>
                  </a:lnTo>
                  <a:lnTo>
                    <a:pt x="6295" y="208726"/>
                  </a:lnTo>
                  <a:lnTo>
                    <a:pt x="7270" y="209100"/>
                  </a:lnTo>
                  <a:lnTo>
                    <a:pt x="8244" y="209325"/>
                  </a:lnTo>
                  <a:lnTo>
                    <a:pt x="9293" y="209475"/>
                  </a:lnTo>
                  <a:lnTo>
                    <a:pt x="10343" y="209550"/>
                  </a:lnTo>
                  <a:lnTo>
                    <a:pt x="90610" y="209550"/>
                  </a:lnTo>
                  <a:lnTo>
                    <a:pt x="91659" y="209475"/>
                  </a:lnTo>
                  <a:lnTo>
                    <a:pt x="92708" y="209325"/>
                  </a:lnTo>
                  <a:lnTo>
                    <a:pt x="93682" y="209100"/>
                  </a:lnTo>
                  <a:lnTo>
                    <a:pt x="94657" y="208726"/>
                  </a:lnTo>
                  <a:lnTo>
                    <a:pt x="95556" y="208276"/>
                  </a:lnTo>
                  <a:lnTo>
                    <a:pt x="96455" y="207751"/>
                  </a:lnTo>
                  <a:lnTo>
                    <a:pt x="97205" y="207152"/>
                  </a:lnTo>
                  <a:lnTo>
                    <a:pt x="97954" y="206477"/>
                  </a:lnTo>
                  <a:lnTo>
                    <a:pt x="98629" y="205803"/>
                  </a:lnTo>
                  <a:lnTo>
                    <a:pt x="99228" y="204978"/>
                  </a:lnTo>
                  <a:lnTo>
                    <a:pt x="99753" y="204154"/>
                  </a:lnTo>
                  <a:lnTo>
                    <a:pt x="100203" y="203180"/>
                  </a:lnTo>
                  <a:lnTo>
                    <a:pt x="100577" y="202280"/>
                  </a:lnTo>
                  <a:lnTo>
                    <a:pt x="100802" y="201231"/>
                  </a:lnTo>
                  <a:lnTo>
                    <a:pt x="100952" y="200257"/>
                  </a:lnTo>
                  <a:lnTo>
                    <a:pt x="101027" y="199207"/>
                  </a:lnTo>
                  <a:lnTo>
                    <a:pt x="101027" y="10343"/>
                  </a:lnTo>
                  <a:lnTo>
                    <a:pt x="100952" y="9293"/>
                  </a:lnTo>
                  <a:lnTo>
                    <a:pt x="100802" y="8319"/>
                  </a:lnTo>
                  <a:lnTo>
                    <a:pt x="100577" y="7270"/>
                  </a:lnTo>
                  <a:lnTo>
                    <a:pt x="100203" y="6370"/>
                  </a:lnTo>
                  <a:lnTo>
                    <a:pt x="99753" y="5396"/>
                  </a:lnTo>
                  <a:lnTo>
                    <a:pt x="99228" y="4572"/>
                  </a:lnTo>
                  <a:lnTo>
                    <a:pt x="98629" y="3747"/>
                  </a:lnTo>
                  <a:lnTo>
                    <a:pt x="97954" y="3073"/>
                  </a:lnTo>
                  <a:lnTo>
                    <a:pt x="97205" y="2398"/>
                  </a:lnTo>
                  <a:lnTo>
                    <a:pt x="96455" y="1799"/>
                  </a:lnTo>
                  <a:lnTo>
                    <a:pt x="95556" y="1274"/>
                  </a:lnTo>
                  <a:lnTo>
                    <a:pt x="94657" y="824"/>
                  </a:lnTo>
                  <a:lnTo>
                    <a:pt x="93682" y="450"/>
                  </a:lnTo>
                  <a:lnTo>
                    <a:pt x="92708" y="225"/>
                  </a:lnTo>
                  <a:lnTo>
                    <a:pt x="91659" y="75"/>
                  </a:lnTo>
                  <a:lnTo>
                    <a:pt x="906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9525">
                <a:srgbClr val="00001A">
                  <a:alpha val="15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19"/>
            <p:cNvSpPr/>
            <p:nvPr/>
          </p:nvSpPr>
          <p:spPr>
            <a:xfrm>
              <a:off x="3557025" y="5147100"/>
              <a:ext cx="504050" cy="179900"/>
            </a:xfrm>
            <a:custGeom>
              <a:rect b="b" l="l" r="r" t="t"/>
              <a:pathLst>
                <a:path extrusionOk="0" h="7196" w="20162">
                  <a:moveTo>
                    <a:pt x="3598" y="0"/>
                  </a:moveTo>
                  <a:lnTo>
                    <a:pt x="2849" y="75"/>
                  </a:lnTo>
                  <a:lnTo>
                    <a:pt x="2174" y="300"/>
                  </a:lnTo>
                  <a:lnTo>
                    <a:pt x="1575" y="600"/>
                  </a:lnTo>
                  <a:lnTo>
                    <a:pt x="1050" y="1050"/>
                  </a:lnTo>
                  <a:lnTo>
                    <a:pt x="600" y="1574"/>
                  </a:lnTo>
                  <a:lnTo>
                    <a:pt x="301" y="2174"/>
                  </a:lnTo>
                  <a:lnTo>
                    <a:pt x="76" y="2848"/>
                  </a:lnTo>
                  <a:lnTo>
                    <a:pt x="1" y="3598"/>
                  </a:lnTo>
                  <a:lnTo>
                    <a:pt x="76" y="4347"/>
                  </a:lnTo>
                  <a:lnTo>
                    <a:pt x="301" y="5022"/>
                  </a:lnTo>
                  <a:lnTo>
                    <a:pt x="600" y="5621"/>
                  </a:lnTo>
                  <a:lnTo>
                    <a:pt x="1050" y="6146"/>
                  </a:lnTo>
                  <a:lnTo>
                    <a:pt x="1575" y="6596"/>
                  </a:lnTo>
                  <a:lnTo>
                    <a:pt x="2174" y="6896"/>
                  </a:lnTo>
                  <a:lnTo>
                    <a:pt x="2849" y="7120"/>
                  </a:lnTo>
                  <a:lnTo>
                    <a:pt x="3598" y="7195"/>
                  </a:lnTo>
                  <a:lnTo>
                    <a:pt x="16639" y="7195"/>
                  </a:lnTo>
                  <a:lnTo>
                    <a:pt x="17313" y="7120"/>
                  </a:lnTo>
                  <a:lnTo>
                    <a:pt x="17988" y="6896"/>
                  </a:lnTo>
                  <a:lnTo>
                    <a:pt x="18587" y="6596"/>
                  </a:lnTo>
                  <a:lnTo>
                    <a:pt x="19112" y="6146"/>
                  </a:lnTo>
                  <a:lnTo>
                    <a:pt x="19562" y="5621"/>
                  </a:lnTo>
                  <a:lnTo>
                    <a:pt x="19861" y="5022"/>
                  </a:lnTo>
                  <a:lnTo>
                    <a:pt x="20086" y="4347"/>
                  </a:lnTo>
                  <a:lnTo>
                    <a:pt x="20161" y="3598"/>
                  </a:lnTo>
                  <a:lnTo>
                    <a:pt x="20086" y="2848"/>
                  </a:lnTo>
                  <a:lnTo>
                    <a:pt x="19861" y="2174"/>
                  </a:lnTo>
                  <a:lnTo>
                    <a:pt x="19562" y="1574"/>
                  </a:lnTo>
                  <a:lnTo>
                    <a:pt x="19112" y="1050"/>
                  </a:lnTo>
                  <a:lnTo>
                    <a:pt x="18587" y="600"/>
                  </a:lnTo>
                  <a:lnTo>
                    <a:pt x="17988" y="300"/>
                  </a:lnTo>
                  <a:lnTo>
                    <a:pt x="17313" y="75"/>
                  </a:lnTo>
                  <a:lnTo>
                    <a:pt x="16639" y="0"/>
                  </a:lnTo>
                  <a:close/>
                </a:path>
              </a:pathLst>
            </a:custGeom>
            <a:solidFill>
              <a:srgbClr val="CFDC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19"/>
            <p:cNvSpPr/>
            <p:nvPr/>
          </p:nvSpPr>
          <p:spPr>
            <a:xfrm>
              <a:off x="3008050" y="423600"/>
              <a:ext cx="99325" cy="99325"/>
            </a:xfrm>
            <a:custGeom>
              <a:rect b="b" l="l" r="r" t="t"/>
              <a:pathLst>
                <a:path extrusionOk="0" h="3973" w="3973">
                  <a:moveTo>
                    <a:pt x="2024" y="1"/>
                  </a:moveTo>
                  <a:lnTo>
                    <a:pt x="1575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1" y="1200"/>
                  </a:lnTo>
                  <a:lnTo>
                    <a:pt x="76" y="1575"/>
                  </a:lnTo>
                  <a:lnTo>
                    <a:pt x="1" y="2024"/>
                  </a:lnTo>
                  <a:lnTo>
                    <a:pt x="76" y="2399"/>
                  </a:lnTo>
                  <a:lnTo>
                    <a:pt x="151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5" y="3973"/>
                  </a:lnTo>
                  <a:lnTo>
                    <a:pt x="2399" y="3973"/>
                  </a:lnTo>
                  <a:lnTo>
                    <a:pt x="2774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4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rgbClr val="CFDC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19"/>
            <p:cNvSpPr/>
            <p:nvPr/>
          </p:nvSpPr>
          <p:spPr>
            <a:xfrm>
              <a:off x="3566400" y="434850"/>
              <a:ext cx="487175" cy="76850"/>
            </a:xfrm>
            <a:custGeom>
              <a:rect b="b" l="l" r="r" t="t"/>
              <a:pathLst>
                <a:path extrusionOk="0" h="3074" w="19487">
                  <a:moveTo>
                    <a:pt x="1275" y="0"/>
                  </a:moveTo>
                  <a:lnTo>
                    <a:pt x="1050" y="75"/>
                  </a:lnTo>
                  <a:lnTo>
                    <a:pt x="750" y="150"/>
                  </a:lnTo>
                  <a:lnTo>
                    <a:pt x="525" y="300"/>
                  </a:lnTo>
                  <a:lnTo>
                    <a:pt x="375" y="450"/>
                  </a:lnTo>
                  <a:lnTo>
                    <a:pt x="225" y="675"/>
                  </a:lnTo>
                  <a:lnTo>
                    <a:pt x="75" y="975"/>
                  </a:lnTo>
                  <a:lnTo>
                    <a:pt x="1" y="1274"/>
                  </a:lnTo>
                  <a:lnTo>
                    <a:pt x="1" y="1574"/>
                  </a:lnTo>
                  <a:lnTo>
                    <a:pt x="1" y="1874"/>
                  </a:lnTo>
                  <a:lnTo>
                    <a:pt x="75" y="2174"/>
                  </a:lnTo>
                  <a:lnTo>
                    <a:pt x="225" y="2399"/>
                  </a:lnTo>
                  <a:lnTo>
                    <a:pt x="375" y="2623"/>
                  </a:lnTo>
                  <a:lnTo>
                    <a:pt x="525" y="2773"/>
                  </a:lnTo>
                  <a:lnTo>
                    <a:pt x="750" y="2923"/>
                  </a:lnTo>
                  <a:lnTo>
                    <a:pt x="1050" y="2998"/>
                  </a:lnTo>
                  <a:lnTo>
                    <a:pt x="1275" y="3073"/>
                  </a:lnTo>
                  <a:lnTo>
                    <a:pt x="18137" y="3073"/>
                  </a:lnTo>
                  <a:lnTo>
                    <a:pt x="18437" y="2998"/>
                  </a:lnTo>
                  <a:lnTo>
                    <a:pt x="18662" y="2923"/>
                  </a:lnTo>
                  <a:lnTo>
                    <a:pt x="18887" y="2773"/>
                  </a:lnTo>
                  <a:lnTo>
                    <a:pt x="19112" y="2623"/>
                  </a:lnTo>
                  <a:lnTo>
                    <a:pt x="19262" y="2399"/>
                  </a:lnTo>
                  <a:lnTo>
                    <a:pt x="19337" y="2174"/>
                  </a:lnTo>
                  <a:lnTo>
                    <a:pt x="19412" y="1874"/>
                  </a:lnTo>
                  <a:lnTo>
                    <a:pt x="19486" y="1574"/>
                  </a:lnTo>
                  <a:lnTo>
                    <a:pt x="19412" y="1274"/>
                  </a:lnTo>
                  <a:lnTo>
                    <a:pt x="19337" y="975"/>
                  </a:lnTo>
                  <a:lnTo>
                    <a:pt x="19262" y="675"/>
                  </a:lnTo>
                  <a:lnTo>
                    <a:pt x="19112" y="450"/>
                  </a:lnTo>
                  <a:lnTo>
                    <a:pt x="18887" y="300"/>
                  </a:lnTo>
                  <a:lnTo>
                    <a:pt x="18662" y="150"/>
                  </a:lnTo>
                  <a:lnTo>
                    <a:pt x="18437" y="75"/>
                  </a:lnTo>
                  <a:lnTo>
                    <a:pt x="18137" y="0"/>
                  </a:lnTo>
                  <a:close/>
                </a:path>
              </a:pathLst>
            </a:custGeom>
            <a:solidFill>
              <a:srgbClr val="CFDC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16" name="Google Shape;21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74250" y="1814300"/>
            <a:ext cx="3581450" cy="292037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9"/>
          <p:cNvSpPr txBox="1"/>
          <p:nvPr>
            <p:ph idx="1" type="body"/>
          </p:nvPr>
        </p:nvSpPr>
        <p:spPr>
          <a:xfrm>
            <a:off x="259225" y="2221150"/>
            <a:ext cx="1797900" cy="221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SzPts val="1800"/>
              <a:buChar char="▰"/>
            </a:pPr>
            <a:r>
              <a:rPr lang="en"/>
              <a:t>Document created in posts collection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925" y="2129225"/>
            <a:ext cx="3480600" cy="249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4075" y="2169662"/>
            <a:ext cx="3542475" cy="168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44550" y="634800"/>
            <a:ext cx="1985200" cy="353042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0"/>
          <p:cNvSpPr txBox="1"/>
          <p:nvPr>
            <p:ph type="title"/>
          </p:nvPr>
        </p:nvSpPr>
        <p:spPr>
          <a:xfrm>
            <a:off x="457200" y="-100"/>
            <a:ext cx="5486400" cy="1814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stored in Firestore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Collection: Posts</a:t>
            </a:r>
            <a:endParaRPr sz="1800"/>
          </a:p>
        </p:txBody>
      </p:sp>
      <p:sp>
        <p:nvSpPr>
          <p:cNvPr id="226" name="Google Shape;226;p20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27" name="Google Shape;227;p20"/>
          <p:cNvGrpSpPr/>
          <p:nvPr/>
        </p:nvGrpSpPr>
        <p:grpSpPr>
          <a:xfrm>
            <a:off x="6589900" y="247654"/>
            <a:ext cx="2092017" cy="4293680"/>
            <a:chOff x="2547150" y="238125"/>
            <a:chExt cx="2525675" cy="5238750"/>
          </a:xfrm>
        </p:grpSpPr>
        <p:sp>
          <p:nvSpPr>
            <p:cNvPr id="228" name="Google Shape;228;p20"/>
            <p:cNvSpPr/>
            <p:nvPr/>
          </p:nvSpPr>
          <p:spPr>
            <a:xfrm>
              <a:off x="2547150" y="238125"/>
              <a:ext cx="2525675" cy="5238750"/>
            </a:xfrm>
            <a:custGeom>
              <a:rect b="b" l="l" r="r" t="t"/>
              <a:pathLst>
                <a:path extrusionOk="0" h="209550" w="101027">
                  <a:moveTo>
                    <a:pt x="98629" y="18886"/>
                  </a:moveTo>
                  <a:lnTo>
                    <a:pt x="98629" y="190364"/>
                  </a:lnTo>
                  <a:lnTo>
                    <a:pt x="2398" y="190364"/>
                  </a:lnTo>
                  <a:lnTo>
                    <a:pt x="2398" y="18886"/>
                  </a:lnTo>
                  <a:close/>
                  <a:moveTo>
                    <a:pt x="10343" y="0"/>
                  </a:moveTo>
                  <a:lnTo>
                    <a:pt x="9293" y="75"/>
                  </a:lnTo>
                  <a:lnTo>
                    <a:pt x="8244" y="225"/>
                  </a:lnTo>
                  <a:lnTo>
                    <a:pt x="7270" y="450"/>
                  </a:lnTo>
                  <a:lnTo>
                    <a:pt x="6295" y="824"/>
                  </a:lnTo>
                  <a:lnTo>
                    <a:pt x="5396" y="1274"/>
                  </a:lnTo>
                  <a:lnTo>
                    <a:pt x="4572" y="1799"/>
                  </a:lnTo>
                  <a:lnTo>
                    <a:pt x="3747" y="2398"/>
                  </a:lnTo>
                  <a:lnTo>
                    <a:pt x="2998" y="3073"/>
                  </a:lnTo>
                  <a:lnTo>
                    <a:pt x="2323" y="3747"/>
                  </a:lnTo>
                  <a:lnTo>
                    <a:pt x="1724" y="4572"/>
                  </a:lnTo>
                  <a:lnTo>
                    <a:pt x="1199" y="5396"/>
                  </a:lnTo>
                  <a:lnTo>
                    <a:pt x="824" y="6370"/>
                  </a:lnTo>
                  <a:lnTo>
                    <a:pt x="450" y="7270"/>
                  </a:lnTo>
                  <a:lnTo>
                    <a:pt x="225" y="8319"/>
                  </a:lnTo>
                  <a:lnTo>
                    <a:pt x="0" y="9293"/>
                  </a:lnTo>
                  <a:lnTo>
                    <a:pt x="0" y="10343"/>
                  </a:lnTo>
                  <a:lnTo>
                    <a:pt x="0" y="199207"/>
                  </a:lnTo>
                  <a:lnTo>
                    <a:pt x="0" y="200257"/>
                  </a:lnTo>
                  <a:lnTo>
                    <a:pt x="225" y="201231"/>
                  </a:lnTo>
                  <a:lnTo>
                    <a:pt x="450" y="202280"/>
                  </a:lnTo>
                  <a:lnTo>
                    <a:pt x="824" y="203180"/>
                  </a:lnTo>
                  <a:lnTo>
                    <a:pt x="1199" y="204154"/>
                  </a:lnTo>
                  <a:lnTo>
                    <a:pt x="1724" y="204978"/>
                  </a:lnTo>
                  <a:lnTo>
                    <a:pt x="2323" y="205803"/>
                  </a:lnTo>
                  <a:lnTo>
                    <a:pt x="2998" y="206477"/>
                  </a:lnTo>
                  <a:lnTo>
                    <a:pt x="3747" y="207152"/>
                  </a:lnTo>
                  <a:lnTo>
                    <a:pt x="4572" y="207751"/>
                  </a:lnTo>
                  <a:lnTo>
                    <a:pt x="5396" y="208276"/>
                  </a:lnTo>
                  <a:lnTo>
                    <a:pt x="6295" y="208726"/>
                  </a:lnTo>
                  <a:lnTo>
                    <a:pt x="7270" y="209100"/>
                  </a:lnTo>
                  <a:lnTo>
                    <a:pt x="8244" y="209325"/>
                  </a:lnTo>
                  <a:lnTo>
                    <a:pt x="9293" y="209475"/>
                  </a:lnTo>
                  <a:lnTo>
                    <a:pt x="10343" y="209550"/>
                  </a:lnTo>
                  <a:lnTo>
                    <a:pt x="90610" y="209550"/>
                  </a:lnTo>
                  <a:lnTo>
                    <a:pt x="91659" y="209475"/>
                  </a:lnTo>
                  <a:lnTo>
                    <a:pt x="92708" y="209325"/>
                  </a:lnTo>
                  <a:lnTo>
                    <a:pt x="93682" y="209100"/>
                  </a:lnTo>
                  <a:lnTo>
                    <a:pt x="94657" y="208726"/>
                  </a:lnTo>
                  <a:lnTo>
                    <a:pt x="95556" y="208276"/>
                  </a:lnTo>
                  <a:lnTo>
                    <a:pt x="96455" y="207751"/>
                  </a:lnTo>
                  <a:lnTo>
                    <a:pt x="97205" y="207152"/>
                  </a:lnTo>
                  <a:lnTo>
                    <a:pt x="97954" y="206477"/>
                  </a:lnTo>
                  <a:lnTo>
                    <a:pt x="98629" y="205803"/>
                  </a:lnTo>
                  <a:lnTo>
                    <a:pt x="99228" y="204978"/>
                  </a:lnTo>
                  <a:lnTo>
                    <a:pt x="99753" y="204154"/>
                  </a:lnTo>
                  <a:lnTo>
                    <a:pt x="100203" y="203180"/>
                  </a:lnTo>
                  <a:lnTo>
                    <a:pt x="100577" y="202280"/>
                  </a:lnTo>
                  <a:lnTo>
                    <a:pt x="100802" y="201231"/>
                  </a:lnTo>
                  <a:lnTo>
                    <a:pt x="100952" y="200257"/>
                  </a:lnTo>
                  <a:lnTo>
                    <a:pt x="101027" y="199207"/>
                  </a:lnTo>
                  <a:lnTo>
                    <a:pt x="101027" y="10343"/>
                  </a:lnTo>
                  <a:lnTo>
                    <a:pt x="100952" y="9293"/>
                  </a:lnTo>
                  <a:lnTo>
                    <a:pt x="100802" y="8319"/>
                  </a:lnTo>
                  <a:lnTo>
                    <a:pt x="100577" y="7270"/>
                  </a:lnTo>
                  <a:lnTo>
                    <a:pt x="100203" y="6370"/>
                  </a:lnTo>
                  <a:lnTo>
                    <a:pt x="99753" y="5396"/>
                  </a:lnTo>
                  <a:lnTo>
                    <a:pt x="99228" y="4572"/>
                  </a:lnTo>
                  <a:lnTo>
                    <a:pt x="98629" y="3747"/>
                  </a:lnTo>
                  <a:lnTo>
                    <a:pt x="97954" y="3073"/>
                  </a:lnTo>
                  <a:lnTo>
                    <a:pt x="97205" y="2398"/>
                  </a:lnTo>
                  <a:lnTo>
                    <a:pt x="96455" y="1799"/>
                  </a:lnTo>
                  <a:lnTo>
                    <a:pt x="95556" y="1274"/>
                  </a:lnTo>
                  <a:lnTo>
                    <a:pt x="94657" y="824"/>
                  </a:lnTo>
                  <a:lnTo>
                    <a:pt x="93682" y="450"/>
                  </a:lnTo>
                  <a:lnTo>
                    <a:pt x="92708" y="225"/>
                  </a:lnTo>
                  <a:lnTo>
                    <a:pt x="91659" y="75"/>
                  </a:lnTo>
                  <a:lnTo>
                    <a:pt x="906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9525">
                <a:srgbClr val="00001A">
                  <a:alpha val="15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20"/>
            <p:cNvSpPr/>
            <p:nvPr/>
          </p:nvSpPr>
          <p:spPr>
            <a:xfrm>
              <a:off x="3557025" y="5147100"/>
              <a:ext cx="504050" cy="179900"/>
            </a:xfrm>
            <a:custGeom>
              <a:rect b="b" l="l" r="r" t="t"/>
              <a:pathLst>
                <a:path extrusionOk="0" h="7196" w="20162">
                  <a:moveTo>
                    <a:pt x="3598" y="0"/>
                  </a:moveTo>
                  <a:lnTo>
                    <a:pt x="2849" y="75"/>
                  </a:lnTo>
                  <a:lnTo>
                    <a:pt x="2174" y="300"/>
                  </a:lnTo>
                  <a:lnTo>
                    <a:pt x="1575" y="600"/>
                  </a:lnTo>
                  <a:lnTo>
                    <a:pt x="1050" y="1050"/>
                  </a:lnTo>
                  <a:lnTo>
                    <a:pt x="600" y="1574"/>
                  </a:lnTo>
                  <a:lnTo>
                    <a:pt x="301" y="2174"/>
                  </a:lnTo>
                  <a:lnTo>
                    <a:pt x="76" y="2848"/>
                  </a:lnTo>
                  <a:lnTo>
                    <a:pt x="1" y="3598"/>
                  </a:lnTo>
                  <a:lnTo>
                    <a:pt x="76" y="4347"/>
                  </a:lnTo>
                  <a:lnTo>
                    <a:pt x="301" y="5022"/>
                  </a:lnTo>
                  <a:lnTo>
                    <a:pt x="600" y="5621"/>
                  </a:lnTo>
                  <a:lnTo>
                    <a:pt x="1050" y="6146"/>
                  </a:lnTo>
                  <a:lnTo>
                    <a:pt x="1575" y="6596"/>
                  </a:lnTo>
                  <a:lnTo>
                    <a:pt x="2174" y="6896"/>
                  </a:lnTo>
                  <a:lnTo>
                    <a:pt x="2849" y="7120"/>
                  </a:lnTo>
                  <a:lnTo>
                    <a:pt x="3598" y="7195"/>
                  </a:lnTo>
                  <a:lnTo>
                    <a:pt x="16639" y="7195"/>
                  </a:lnTo>
                  <a:lnTo>
                    <a:pt x="17313" y="7120"/>
                  </a:lnTo>
                  <a:lnTo>
                    <a:pt x="17988" y="6896"/>
                  </a:lnTo>
                  <a:lnTo>
                    <a:pt x="18587" y="6596"/>
                  </a:lnTo>
                  <a:lnTo>
                    <a:pt x="19112" y="6146"/>
                  </a:lnTo>
                  <a:lnTo>
                    <a:pt x="19562" y="5621"/>
                  </a:lnTo>
                  <a:lnTo>
                    <a:pt x="19861" y="5022"/>
                  </a:lnTo>
                  <a:lnTo>
                    <a:pt x="20086" y="4347"/>
                  </a:lnTo>
                  <a:lnTo>
                    <a:pt x="20161" y="3598"/>
                  </a:lnTo>
                  <a:lnTo>
                    <a:pt x="20086" y="2848"/>
                  </a:lnTo>
                  <a:lnTo>
                    <a:pt x="19861" y="2174"/>
                  </a:lnTo>
                  <a:lnTo>
                    <a:pt x="19562" y="1574"/>
                  </a:lnTo>
                  <a:lnTo>
                    <a:pt x="19112" y="1050"/>
                  </a:lnTo>
                  <a:lnTo>
                    <a:pt x="18587" y="600"/>
                  </a:lnTo>
                  <a:lnTo>
                    <a:pt x="17988" y="300"/>
                  </a:lnTo>
                  <a:lnTo>
                    <a:pt x="17313" y="75"/>
                  </a:lnTo>
                  <a:lnTo>
                    <a:pt x="16639" y="0"/>
                  </a:lnTo>
                  <a:close/>
                </a:path>
              </a:pathLst>
            </a:custGeom>
            <a:solidFill>
              <a:srgbClr val="CFDC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20"/>
            <p:cNvSpPr/>
            <p:nvPr/>
          </p:nvSpPr>
          <p:spPr>
            <a:xfrm>
              <a:off x="3008050" y="423600"/>
              <a:ext cx="99325" cy="99325"/>
            </a:xfrm>
            <a:custGeom>
              <a:rect b="b" l="l" r="r" t="t"/>
              <a:pathLst>
                <a:path extrusionOk="0" h="3973" w="3973">
                  <a:moveTo>
                    <a:pt x="2024" y="1"/>
                  </a:moveTo>
                  <a:lnTo>
                    <a:pt x="1575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1" y="1200"/>
                  </a:lnTo>
                  <a:lnTo>
                    <a:pt x="76" y="1575"/>
                  </a:lnTo>
                  <a:lnTo>
                    <a:pt x="1" y="2024"/>
                  </a:lnTo>
                  <a:lnTo>
                    <a:pt x="76" y="2399"/>
                  </a:lnTo>
                  <a:lnTo>
                    <a:pt x="151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5" y="3973"/>
                  </a:lnTo>
                  <a:lnTo>
                    <a:pt x="2399" y="3973"/>
                  </a:lnTo>
                  <a:lnTo>
                    <a:pt x="2774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4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rgbClr val="CFDC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20"/>
            <p:cNvSpPr/>
            <p:nvPr/>
          </p:nvSpPr>
          <p:spPr>
            <a:xfrm>
              <a:off x="3566400" y="434850"/>
              <a:ext cx="487175" cy="76850"/>
            </a:xfrm>
            <a:custGeom>
              <a:rect b="b" l="l" r="r" t="t"/>
              <a:pathLst>
                <a:path extrusionOk="0" h="3074" w="19487">
                  <a:moveTo>
                    <a:pt x="1275" y="0"/>
                  </a:moveTo>
                  <a:lnTo>
                    <a:pt x="1050" y="75"/>
                  </a:lnTo>
                  <a:lnTo>
                    <a:pt x="750" y="150"/>
                  </a:lnTo>
                  <a:lnTo>
                    <a:pt x="525" y="300"/>
                  </a:lnTo>
                  <a:lnTo>
                    <a:pt x="375" y="450"/>
                  </a:lnTo>
                  <a:lnTo>
                    <a:pt x="225" y="675"/>
                  </a:lnTo>
                  <a:lnTo>
                    <a:pt x="75" y="975"/>
                  </a:lnTo>
                  <a:lnTo>
                    <a:pt x="1" y="1274"/>
                  </a:lnTo>
                  <a:lnTo>
                    <a:pt x="1" y="1574"/>
                  </a:lnTo>
                  <a:lnTo>
                    <a:pt x="1" y="1874"/>
                  </a:lnTo>
                  <a:lnTo>
                    <a:pt x="75" y="2174"/>
                  </a:lnTo>
                  <a:lnTo>
                    <a:pt x="225" y="2399"/>
                  </a:lnTo>
                  <a:lnTo>
                    <a:pt x="375" y="2623"/>
                  </a:lnTo>
                  <a:lnTo>
                    <a:pt x="525" y="2773"/>
                  </a:lnTo>
                  <a:lnTo>
                    <a:pt x="750" y="2923"/>
                  </a:lnTo>
                  <a:lnTo>
                    <a:pt x="1050" y="2998"/>
                  </a:lnTo>
                  <a:lnTo>
                    <a:pt x="1275" y="3073"/>
                  </a:lnTo>
                  <a:lnTo>
                    <a:pt x="18137" y="3073"/>
                  </a:lnTo>
                  <a:lnTo>
                    <a:pt x="18437" y="2998"/>
                  </a:lnTo>
                  <a:lnTo>
                    <a:pt x="18662" y="2923"/>
                  </a:lnTo>
                  <a:lnTo>
                    <a:pt x="18887" y="2773"/>
                  </a:lnTo>
                  <a:lnTo>
                    <a:pt x="19112" y="2623"/>
                  </a:lnTo>
                  <a:lnTo>
                    <a:pt x="19262" y="2399"/>
                  </a:lnTo>
                  <a:lnTo>
                    <a:pt x="19337" y="2174"/>
                  </a:lnTo>
                  <a:lnTo>
                    <a:pt x="19412" y="1874"/>
                  </a:lnTo>
                  <a:lnTo>
                    <a:pt x="19486" y="1574"/>
                  </a:lnTo>
                  <a:lnTo>
                    <a:pt x="19412" y="1274"/>
                  </a:lnTo>
                  <a:lnTo>
                    <a:pt x="19337" y="975"/>
                  </a:lnTo>
                  <a:lnTo>
                    <a:pt x="19262" y="675"/>
                  </a:lnTo>
                  <a:lnTo>
                    <a:pt x="19112" y="450"/>
                  </a:lnTo>
                  <a:lnTo>
                    <a:pt x="18887" y="300"/>
                  </a:lnTo>
                  <a:lnTo>
                    <a:pt x="18662" y="150"/>
                  </a:lnTo>
                  <a:lnTo>
                    <a:pt x="18437" y="75"/>
                  </a:lnTo>
                  <a:lnTo>
                    <a:pt x="18137" y="0"/>
                  </a:lnTo>
                  <a:close/>
                </a:path>
              </a:pathLst>
            </a:custGeom>
            <a:solidFill>
              <a:srgbClr val="CFDC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2" name="Google Shape;232;p20"/>
          <p:cNvSpPr/>
          <p:nvPr/>
        </p:nvSpPr>
        <p:spPr>
          <a:xfrm>
            <a:off x="90925" y="2598050"/>
            <a:ext cx="481500" cy="245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9AB6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20"/>
          <p:cNvSpPr/>
          <p:nvPr/>
        </p:nvSpPr>
        <p:spPr>
          <a:xfrm>
            <a:off x="3214175" y="3205175"/>
            <a:ext cx="481500" cy="245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9AB6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1000" y="775675"/>
            <a:ext cx="2004750" cy="3519775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1"/>
          <p:cNvSpPr txBox="1"/>
          <p:nvPr>
            <p:ph idx="4294967295" type="body"/>
          </p:nvPr>
        </p:nvSpPr>
        <p:spPr>
          <a:xfrm>
            <a:off x="740725" y="785800"/>
            <a:ext cx="2743200" cy="3575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Look back on memories</a:t>
            </a:r>
            <a:endParaRPr b="1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A collection of your posts can be found on your profile page.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40" name="Google Shape;240;p21"/>
          <p:cNvSpPr txBox="1"/>
          <p:nvPr>
            <p:ph idx="12" type="sldNum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grpSp>
        <p:nvGrpSpPr>
          <p:cNvPr id="241" name="Google Shape;241;p21"/>
          <p:cNvGrpSpPr/>
          <p:nvPr/>
        </p:nvGrpSpPr>
        <p:grpSpPr>
          <a:xfrm>
            <a:off x="4895791" y="381003"/>
            <a:ext cx="2095553" cy="4389025"/>
            <a:chOff x="2547150" y="238125"/>
            <a:chExt cx="2525675" cy="5238750"/>
          </a:xfrm>
        </p:grpSpPr>
        <p:sp>
          <p:nvSpPr>
            <p:cNvPr id="242" name="Google Shape;242;p21"/>
            <p:cNvSpPr/>
            <p:nvPr/>
          </p:nvSpPr>
          <p:spPr>
            <a:xfrm>
              <a:off x="2547150" y="238125"/>
              <a:ext cx="2525675" cy="5238750"/>
            </a:xfrm>
            <a:custGeom>
              <a:rect b="b" l="l" r="r" t="t"/>
              <a:pathLst>
                <a:path extrusionOk="0" h="209550" w="101027">
                  <a:moveTo>
                    <a:pt x="98629" y="18886"/>
                  </a:moveTo>
                  <a:lnTo>
                    <a:pt x="98629" y="190364"/>
                  </a:lnTo>
                  <a:lnTo>
                    <a:pt x="2398" y="190364"/>
                  </a:lnTo>
                  <a:lnTo>
                    <a:pt x="2398" y="18886"/>
                  </a:lnTo>
                  <a:close/>
                  <a:moveTo>
                    <a:pt x="10343" y="0"/>
                  </a:moveTo>
                  <a:lnTo>
                    <a:pt x="9293" y="75"/>
                  </a:lnTo>
                  <a:lnTo>
                    <a:pt x="8244" y="225"/>
                  </a:lnTo>
                  <a:lnTo>
                    <a:pt x="7270" y="450"/>
                  </a:lnTo>
                  <a:lnTo>
                    <a:pt x="6295" y="824"/>
                  </a:lnTo>
                  <a:lnTo>
                    <a:pt x="5396" y="1274"/>
                  </a:lnTo>
                  <a:lnTo>
                    <a:pt x="4572" y="1799"/>
                  </a:lnTo>
                  <a:lnTo>
                    <a:pt x="3747" y="2398"/>
                  </a:lnTo>
                  <a:lnTo>
                    <a:pt x="2998" y="3073"/>
                  </a:lnTo>
                  <a:lnTo>
                    <a:pt x="2323" y="3747"/>
                  </a:lnTo>
                  <a:lnTo>
                    <a:pt x="1724" y="4572"/>
                  </a:lnTo>
                  <a:lnTo>
                    <a:pt x="1199" y="5396"/>
                  </a:lnTo>
                  <a:lnTo>
                    <a:pt x="824" y="6370"/>
                  </a:lnTo>
                  <a:lnTo>
                    <a:pt x="450" y="7270"/>
                  </a:lnTo>
                  <a:lnTo>
                    <a:pt x="225" y="8319"/>
                  </a:lnTo>
                  <a:lnTo>
                    <a:pt x="0" y="9293"/>
                  </a:lnTo>
                  <a:lnTo>
                    <a:pt x="0" y="10343"/>
                  </a:lnTo>
                  <a:lnTo>
                    <a:pt x="0" y="199207"/>
                  </a:lnTo>
                  <a:lnTo>
                    <a:pt x="0" y="200257"/>
                  </a:lnTo>
                  <a:lnTo>
                    <a:pt x="225" y="201231"/>
                  </a:lnTo>
                  <a:lnTo>
                    <a:pt x="450" y="202280"/>
                  </a:lnTo>
                  <a:lnTo>
                    <a:pt x="824" y="203180"/>
                  </a:lnTo>
                  <a:lnTo>
                    <a:pt x="1199" y="204154"/>
                  </a:lnTo>
                  <a:lnTo>
                    <a:pt x="1724" y="204978"/>
                  </a:lnTo>
                  <a:lnTo>
                    <a:pt x="2323" y="205803"/>
                  </a:lnTo>
                  <a:lnTo>
                    <a:pt x="2998" y="206477"/>
                  </a:lnTo>
                  <a:lnTo>
                    <a:pt x="3747" y="207152"/>
                  </a:lnTo>
                  <a:lnTo>
                    <a:pt x="4572" y="207751"/>
                  </a:lnTo>
                  <a:lnTo>
                    <a:pt x="5396" y="208276"/>
                  </a:lnTo>
                  <a:lnTo>
                    <a:pt x="6295" y="208726"/>
                  </a:lnTo>
                  <a:lnTo>
                    <a:pt x="7270" y="209100"/>
                  </a:lnTo>
                  <a:lnTo>
                    <a:pt x="8244" y="209325"/>
                  </a:lnTo>
                  <a:lnTo>
                    <a:pt x="9293" y="209475"/>
                  </a:lnTo>
                  <a:lnTo>
                    <a:pt x="10343" y="209550"/>
                  </a:lnTo>
                  <a:lnTo>
                    <a:pt x="90610" y="209550"/>
                  </a:lnTo>
                  <a:lnTo>
                    <a:pt x="91659" y="209475"/>
                  </a:lnTo>
                  <a:lnTo>
                    <a:pt x="92708" y="209325"/>
                  </a:lnTo>
                  <a:lnTo>
                    <a:pt x="93682" y="209100"/>
                  </a:lnTo>
                  <a:lnTo>
                    <a:pt x="94657" y="208726"/>
                  </a:lnTo>
                  <a:lnTo>
                    <a:pt x="95556" y="208276"/>
                  </a:lnTo>
                  <a:lnTo>
                    <a:pt x="96455" y="207751"/>
                  </a:lnTo>
                  <a:lnTo>
                    <a:pt x="97205" y="207152"/>
                  </a:lnTo>
                  <a:lnTo>
                    <a:pt x="97954" y="206477"/>
                  </a:lnTo>
                  <a:lnTo>
                    <a:pt x="98629" y="205803"/>
                  </a:lnTo>
                  <a:lnTo>
                    <a:pt x="99228" y="204978"/>
                  </a:lnTo>
                  <a:lnTo>
                    <a:pt x="99753" y="204154"/>
                  </a:lnTo>
                  <a:lnTo>
                    <a:pt x="100203" y="203180"/>
                  </a:lnTo>
                  <a:lnTo>
                    <a:pt x="100577" y="202280"/>
                  </a:lnTo>
                  <a:lnTo>
                    <a:pt x="100802" y="201231"/>
                  </a:lnTo>
                  <a:lnTo>
                    <a:pt x="100952" y="200257"/>
                  </a:lnTo>
                  <a:lnTo>
                    <a:pt x="101027" y="199207"/>
                  </a:lnTo>
                  <a:lnTo>
                    <a:pt x="101027" y="10343"/>
                  </a:lnTo>
                  <a:lnTo>
                    <a:pt x="100952" y="9293"/>
                  </a:lnTo>
                  <a:lnTo>
                    <a:pt x="100802" y="8319"/>
                  </a:lnTo>
                  <a:lnTo>
                    <a:pt x="100577" y="7270"/>
                  </a:lnTo>
                  <a:lnTo>
                    <a:pt x="100203" y="6370"/>
                  </a:lnTo>
                  <a:lnTo>
                    <a:pt x="99753" y="5396"/>
                  </a:lnTo>
                  <a:lnTo>
                    <a:pt x="99228" y="4572"/>
                  </a:lnTo>
                  <a:lnTo>
                    <a:pt x="98629" y="3747"/>
                  </a:lnTo>
                  <a:lnTo>
                    <a:pt x="97954" y="3073"/>
                  </a:lnTo>
                  <a:lnTo>
                    <a:pt x="97205" y="2398"/>
                  </a:lnTo>
                  <a:lnTo>
                    <a:pt x="96455" y="1799"/>
                  </a:lnTo>
                  <a:lnTo>
                    <a:pt x="95556" y="1274"/>
                  </a:lnTo>
                  <a:lnTo>
                    <a:pt x="94657" y="824"/>
                  </a:lnTo>
                  <a:lnTo>
                    <a:pt x="93682" y="450"/>
                  </a:lnTo>
                  <a:lnTo>
                    <a:pt x="92708" y="225"/>
                  </a:lnTo>
                  <a:lnTo>
                    <a:pt x="91659" y="75"/>
                  </a:lnTo>
                  <a:lnTo>
                    <a:pt x="906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9525">
                <a:srgbClr val="00001A">
                  <a:alpha val="15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21"/>
            <p:cNvSpPr/>
            <p:nvPr/>
          </p:nvSpPr>
          <p:spPr>
            <a:xfrm>
              <a:off x="3557025" y="5147100"/>
              <a:ext cx="504050" cy="179900"/>
            </a:xfrm>
            <a:custGeom>
              <a:rect b="b" l="l" r="r" t="t"/>
              <a:pathLst>
                <a:path extrusionOk="0" h="7196" w="20162">
                  <a:moveTo>
                    <a:pt x="3598" y="0"/>
                  </a:moveTo>
                  <a:lnTo>
                    <a:pt x="2849" y="75"/>
                  </a:lnTo>
                  <a:lnTo>
                    <a:pt x="2174" y="300"/>
                  </a:lnTo>
                  <a:lnTo>
                    <a:pt x="1575" y="600"/>
                  </a:lnTo>
                  <a:lnTo>
                    <a:pt x="1050" y="1050"/>
                  </a:lnTo>
                  <a:lnTo>
                    <a:pt x="600" y="1574"/>
                  </a:lnTo>
                  <a:lnTo>
                    <a:pt x="301" y="2174"/>
                  </a:lnTo>
                  <a:lnTo>
                    <a:pt x="76" y="2848"/>
                  </a:lnTo>
                  <a:lnTo>
                    <a:pt x="1" y="3598"/>
                  </a:lnTo>
                  <a:lnTo>
                    <a:pt x="76" y="4347"/>
                  </a:lnTo>
                  <a:lnTo>
                    <a:pt x="301" y="5022"/>
                  </a:lnTo>
                  <a:lnTo>
                    <a:pt x="600" y="5621"/>
                  </a:lnTo>
                  <a:lnTo>
                    <a:pt x="1050" y="6146"/>
                  </a:lnTo>
                  <a:lnTo>
                    <a:pt x="1575" y="6596"/>
                  </a:lnTo>
                  <a:lnTo>
                    <a:pt x="2174" y="6896"/>
                  </a:lnTo>
                  <a:lnTo>
                    <a:pt x="2849" y="7120"/>
                  </a:lnTo>
                  <a:lnTo>
                    <a:pt x="3598" y="7195"/>
                  </a:lnTo>
                  <a:lnTo>
                    <a:pt x="16639" y="7195"/>
                  </a:lnTo>
                  <a:lnTo>
                    <a:pt x="17313" y="7120"/>
                  </a:lnTo>
                  <a:lnTo>
                    <a:pt x="17988" y="6896"/>
                  </a:lnTo>
                  <a:lnTo>
                    <a:pt x="18587" y="6596"/>
                  </a:lnTo>
                  <a:lnTo>
                    <a:pt x="19112" y="6146"/>
                  </a:lnTo>
                  <a:lnTo>
                    <a:pt x="19562" y="5621"/>
                  </a:lnTo>
                  <a:lnTo>
                    <a:pt x="19861" y="5022"/>
                  </a:lnTo>
                  <a:lnTo>
                    <a:pt x="20086" y="4347"/>
                  </a:lnTo>
                  <a:lnTo>
                    <a:pt x="20161" y="3598"/>
                  </a:lnTo>
                  <a:lnTo>
                    <a:pt x="20086" y="2848"/>
                  </a:lnTo>
                  <a:lnTo>
                    <a:pt x="19861" y="2174"/>
                  </a:lnTo>
                  <a:lnTo>
                    <a:pt x="19562" y="1574"/>
                  </a:lnTo>
                  <a:lnTo>
                    <a:pt x="19112" y="1050"/>
                  </a:lnTo>
                  <a:lnTo>
                    <a:pt x="18587" y="600"/>
                  </a:lnTo>
                  <a:lnTo>
                    <a:pt x="17988" y="300"/>
                  </a:lnTo>
                  <a:lnTo>
                    <a:pt x="17313" y="75"/>
                  </a:lnTo>
                  <a:lnTo>
                    <a:pt x="16639" y="0"/>
                  </a:lnTo>
                  <a:close/>
                </a:path>
              </a:pathLst>
            </a:custGeom>
            <a:solidFill>
              <a:srgbClr val="CFDC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21"/>
            <p:cNvSpPr/>
            <p:nvPr/>
          </p:nvSpPr>
          <p:spPr>
            <a:xfrm>
              <a:off x="3008050" y="423600"/>
              <a:ext cx="99325" cy="99325"/>
            </a:xfrm>
            <a:custGeom>
              <a:rect b="b" l="l" r="r" t="t"/>
              <a:pathLst>
                <a:path extrusionOk="0" h="3973" w="3973">
                  <a:moveTo>
                    <a:pt x="2024" y="1"/>
                  </a:moveTo>
                  <a:lnTo>
                    <a:pt x="1575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1" y="1200"/>
                  </a:lnTo>
                  <a:lnTo>
                    <a:pt x="76" y="1575"/>
                  </a:lnTo>
                  <a:lnTo>
                    <a:pt x="1" y="2024"/>
                  </a:lnTo>
                  <a:lnTo>
                    <a:pt x="76" y="2399"/>
                  </a:lnTo>
                  <a:lnTo>
                    <a:pt x="151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5" y="3973"/>
                  </a:lnTo>
                  <a:lnTo>
                    <a:pt x="2399" y="3973"/>
                  </a:lnTo>
                  <a:lnTo>
                    <a:pt x="2774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4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rgbClr val="CFDC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21"/>
            <p:cNvSpPr/>
            <p:nvPr/>
          </p:nvSpPr>
          <p:spPr>
            <a:xfrm>
              <a:off x="3566400" y="434850"/>
              <a:ext cx="487175" cy="76850"/>
            </a:xfrm>
            <a:custGeom>
              <a:rect b="b" l="l" r="r" t="t"/>
              <a:pathLst>
                <a:path extrusionOk="0" h="3074" w="19487">
                  <a:moveTo>
                    <a:pt x="1275" y="0"/>
                  </a:moveTo>
                  <a:lnTo>
                    <a:pt x="1050" y="75"/>
                  </a:lnTo>
                  <a:lnTo>
                    <a:pt x="750" y="150"/>
                  </a:lnTo>
                  <a:lnTo>
                    <a:pt x="525" y="300"/>
                  </a:lnTo>
                  <a:lnTo>
                    <a:pt x="375" y="450"/>
                  </a:lnTo>
                  <a:lnTo>
                    <a:pt x="225" y="675"/>
                  </a:lnTo>
                  <a:lnTo>
                    <a:pt x="75" y="975"/>
                  </a:lnTo>
                  <a:lnTo>
                    <a:pt x="1" y="1274"/>
                  </a:lnTo>
                  <a:lnTo>
                    <a:pt x="1" y="1574"/>
                  </a:lnTo>
                  <a:lnTo>
                    <a:pt x="1" y="1874"/>
                  </a:lnTo>
                  <a:lnTo>
                    <a:pt x="75" y="2174"/>
                  </a:lnTo>
                  <a:lnTo>
                    <a:pt x="225" y="2399"/>
                  </a:lnTo>
                  <a:lnTo>
                    <a:pt x="375" y="2623"/>
                  </a:lnTo>
                  <a:lnTo>
                    <a:pt x="525" y="2773"/>
                  </a:lnTo>
                  <a:lnTo>
                    <a:pt x="750" y="2923"/>
                  </a:lnTo>
                  <a:lnTo>
                    <a:pt x="1050" y="2998"/>
                  </a:lnTo>
                  <a:lnTo>
                    <a:pt x="1275" y="3073"/>
                  </a:lnTo>
                  <a:lnTo>
                    <a:pt x="18137" y="3073"/>
                  </a:lnTo>
                  <a:lnTo>
                    <a:pt x="18437" y="2998"/>
                  </a:lnTo>
                  <a:lnTo>
                    <a:pt x="18662" y="2923"/>
                  </a:lnTo>
                  <a:lnTo>
                    <a:pt x="18887" y="2773"/>
                  </a:lnTo>
                  <a:lnTo>
                    <a:pt x="19112" y="2623"/>
                  </a:lnTo>
                  <a:lnTo>
                    <a:pt x="19262" y="2399"/>
                  </a:lnTo>
                  <a:lnTo>
                    <a:pt x="19337" y="2174"/>
                  </a:lnTo>
                  <a:lnTo>
                    <a:pt x="19412" y="1874"/>
                  </a:lnTo>
                  <a:lnTo>
                    <a:pt x="19486" y="1574"/>
                  </a:lnTo>
                  <a:lnTo>
                    <a:pt x="19412" y="1274"/>
                  </a:lnTo>
                  <a:lnTo>
                    <a:pt x="19337" y="975"/>
                  </a:lnTo>
                  <a:lnTo>
                    <a:pt x="19262" y="675"/>
                  </a:lnTo>
                  <a:lnTo>
                    <a:pt x="19112" y="450"/>
                  </a:lnTo>
                  <a:lnTo>
                    <a:pt x="18887" y="300"/>
                  </a:lnTo>
                  <a:lnTo>
                    <a:pt x="18662" y="150"/>
                  </a:lnTo>
                  <a:lnTo>
                    <a:pt x="18437" y="75"/>
                  </a:lnTo>
                  <a:lnTo>
                    <a:pt x="18137" y="0"/>
                  </a:lnTo>
                  <a:close/>
                </a:path>
              </a:pathLst>
            </a:custGeom>
            <a:solidFill>
              <a:srgbClr val="CFDC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cmorri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